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25" r:id="rId21"/>
    <p:sldId id="334" r:id="rId22"/>
    <p:sldId id="326" r:id="rId23"/>
    <p:sldId id="327" r:id="rId24"/>
    <p:sldId id="333" r:id="rId25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2021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475192" y="3099447"/>
            <a:ext cx="11604203" cy="1569062"/>
            <a:chOff x="485518" y="1842196"/>
            <a:chExt cx="8703152" cy="7982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5518" y="2248996"/>
              <a:ext cx="8703152" cy="391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«Общее устройство автомобиля</a:t>
              </a:r>
              <a:r>
                <a:rPr lang="be-BY" sz="4400" b="1" spc="67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Занятие </a:t>
              </a:r>
              <a:r>
                <a:rPr lang="ru-RU" sz="3200" b="1" smtClean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3</a:t>
              </a:r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2857" y="24937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передач служит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передачи крутящего момента и изменения тяговых усилий на ведущих колесах автомобиля с изменением скорости движения, а также для получения заднего хода и разобщения на длительное время двигателя от ведущих колес автомобиля.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501718"/>
            <a:ext cx="4511824" cy="338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650532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Карданная передача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механизм трансмиссии автомобиля, состоящий из одного или нескольких карданных шарниров и предназначенный для передачи крутящего момента внутри трансмиссии между агрегатами, оси валов которых не совпадают и могут изменять свое положение.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276207"/>
            <a:ext cx="4223792" cy="258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67913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Карданная передача также применяется для передачи крутящего момента к раздаточной коробке, переднему ведущему мосту.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90844"/>
            <a:ext cx="6960096" cy="348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2410" y="441261"/>
            <a:ext cx="9180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передача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механизм трансмиссии автомобиля, преобразующий крутящий момент и расположенный перед ведущими колесами автомобиля</a:t>
            </a:r>
            <a:r>
              <a:rPr lang="ru-RU" sz="3600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834084"/>
            <a:ext cx="6312024" cy="402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0380" y="399155"/>
            <a:ext cx="968407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механизм трансмиссии автомобиля, разделяющий подводимый к нему крутящий момент между выходными валами и позволяющий им вращаться с неодинаковыми скоростями, что необходимо при движении автомобиля на поворотах, закруглениях дороги, неровностях.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639515"/>
            <a:ext cx="5159896" cy="321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4992" y="349660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/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передача, дифференциал и валы ведущих колес, собранные в одном картере, образуют ведущий мост.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240487"/>
            <a:ext cx="6912768" cy="461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2659" y="44995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Ходовая часть автомобиля служит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преобразования вращательного движения ведущих колес в поступательное движение автомобиля.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732122"/>
            <a:ext cx="6192688" cy="412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1875" y="484860"/>
            <a:ext cx="9123495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 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относятся рама или кузов-рама, передний и задние мосты, колеса, рессоры, амортизаторы и стабилизаторы поперечной устойчивости (устанавливаются на легковых автомобилях при независимой подвеске передних колес).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216027"/>
            <a:ext cx="6240016" cy="362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352" y="1410414"/>
            <a:ext cx="11445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управления автомобиля служат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изменения направления его движения и остановки в заданном месте в заторможенном состоянии.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38" y="3239311"/>
            <a:ext cx="47625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9021" y="93750"/>
            <a:ext cx="9235367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механизмам управления относятся рулевое управление и тормозная система.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067148"/>
            <a:ext cx="8544272" cy="475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419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49137" y="2028080"/>
            <a:ext cx="9756078" cy="24418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u="sng" dirty="0"/>
              <a:t>Автомобиль состоит</a:t>
            </a:r>
            <a:r>
              <a:rPr lang="ru-RU" sz="4000" dirty="0"/>
              <a:t> из двигателя, шасси и кузова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 mod="1"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749" y="582543"/>
            <a:ext cx="971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 автомобиля служит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перевозки грузов или пассажиров.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04990"/>
            <a:ext cx="8112224" cy="519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8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3412" y="692696"/>
            <a:ext cx="9765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легковых автомобилях кузов выполняется совместно с кабиной водителя и имеет сиденья.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158473"/>
            <a:ext cx="7320136" cy="469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75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98650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грузовых автомобилях имеется отдельная кабина с сиденьем для водителя и пассажира и кузов, выполненный в виде отдельной платформы для перевозки грузов.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648613"/>
            <a:ext cx="6667500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6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289054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4794" t="10395" r="11831" b="12025"/>
          <a:stretch/>
        </p:blipFill>
        <p:spPr bwMode="auto">
          <a:xfrm>
            <a:off x="1487488" y="693085"/>
            <a:ext cx="892899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9" y="-43218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369" y="473203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u="sng" dirty="0"/>
              <a:t>В шасси</a:t>
            </a:r>
            <a:r>
              <a:rPr lang="ru-RU" sz="6000" dirty="0"/>
              <a:t> автомобиля входят трансмиссия, ходовая часть и механизмы управления.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9" y="4583947"/>
            <a:ext cx="3867449" cy="2535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400" y="764704"/>
            <a:ext cx="939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u="sng" dirty="0"/>
              <a:t>Двигатель</a:t>
            </a:r>
            <a:r>
              <a:rPr lang="ru-RU" sz="3600" dirty="0"/>
              <a:t> является источником механической энергии, необходимой для приведения в движение автомобиля.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930387"/>
            <a:ext cx="4007768" cy="392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352" y="1825975"/>
            <a:ext cx="11656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такого источника могут применяться двигатели внутреннего сгорания, газотурбинные, паровые, электрические и другие двигатели. Наибольшее распространение получили двигатели внутреннего сгорания.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75" y="4221088"/>
            <a:ext cx="429996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23390" y="377476"/>
            <a:ext cx="968407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Трансмиссия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агрегатов и механизмов автомобиля, передающих крутящий момент двигателя ведущим колесам и изменяющих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крутящий момент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обороты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133725"/>
            <a:ext cx="6667500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9416" y="277598"/>
            <a:ext cx="946804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трансмиссии относятся: сцепление,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передач, карданная передача,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передача, дифференциал, полуоси. На автомобилях с двумя и более ведущими мостами в трансмиссию также устанавливают раздаточную коробку, распределяющую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крутящий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ведущим мостам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90" y="4038600"/>
            <a:ext cx="4762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340" y="349660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механизм трансмиссии автомобиля, передающий крутящий момент двигателя и позволяющий кратковременно отсоединять двигатель от трансмиссии и вновь их плавно соединять, что необходимо при переключении передач,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трогании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автомобиля с места и его остановке.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648287"/>
            <a:ext cx="4797125" cy="320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163665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сцепление предохраняет детали механизмов трансмиссии от перегрузок инерционным моментом, создаваемым вращающимися деталями двигателя, при резком замедлении вращения коленчатого вала двигателя.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934106"/>
            <a:ext cx="5951984" cy="390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18</Words>
  <Application>Microsoft Office PowerPoint</Application>
  <PresentationFormat>Широкоэкранный</PresentationFormat>
  <Paragraphs>42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Pasha</cp:lastModifiedBy>
  <cp:revision>132</cp:revision>
  <cp:lastPrinted>2018-06-19T14:05:00Z</cp:lastPrinted>
  <dcterms:created xsi:type="dcterms:W3CDTF">2018-06-15T09:41:37Z</dcterms:created>
  <dcterms:modified xsi:type="dcterms:W3CDTF">2021-04-12T20:32:37Z</dcterms:modified>
</cp:coreProperties>
</file>