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9DEC309-0AD9-4396-A71F-10F2ABD2ACB3}" type="datetimeFigureOut">
              <a:rPr lang="ru-RU" smtClean="0"/>
              <a:pPr/>
              <a:t>03.03.2016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26DA4A4-7D83-4D46-879F-9794EA1E65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C309-0AD9-4396-A71F-10F2ABD2ACB3}" type="datetimeFigureOut">
              <a:rPr lang="ru-RU" smtClean="0"/>
              <a:pPr/>
              <a:t>03.03.2016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A4A4-7D83-4D46-879F-9794EA1E65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C309-0AD9-4396-A71F-10F2ABD2ACB3}" type="datetimeFigureOut">
              <a:rPr lang="ru-RU" smtClean="0"/>
              <a:pPr/>
              <a:t>03.03.2016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A4A4-7D83-4D46-879F-9794EA1E65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C309-0AD9-4396-A71F-10F2ABD2ACB3}" type="datetimeFigureOut">
              <a:rPr lang="ru-RU" smtClean="0"/>
              <a:pPr/>
              <a:t>03.03.2016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A4A4-7D83-4D46-879F-9794EA1E65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C309-0AD9-4396-A71F-10F2ABD2ACB3}" type="datetimeFigureOut">
              <a:rPr lang="ru-RU" smtClean="0"/>
              <a:pPr/>
              <a:t>03.03.2016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A4A4-7D83-4D46-879F-9794EA1E65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C309-0AD9-4396-A71F-10F2ABD2ACB3}" type="datetimeFigureOut">
              <a:rPr lang="ru-RU" smtClean="0"/>
              <a:pPr/>
              <a:t>03.03.2016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A4A4-7D83-4D46-879F-9794EA1E65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DEC309-0AD9-4396-A71F-10F2ABD2ACB3}" type="datetimeFigureOut">
              <a:rPr lang="ru-RU" smtClean="0"/>
              <a:pPr/>
              <a:t>03.03.2016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26DA4A4-7D83-4D46-879F-9794EA1E65E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9DEC309-0AD9-4396-A71F-10F2ABD2ACB3}" type="datetimeFigureOut">
              <a:rPr lang="ru-RU" smtClean="0"/>
              <a:pPr/>
              <a:t>03.03.2016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26DA4A4-7D83-4D46-879F-9794EA1E65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C309-0AD9-4396-A71F-10F2ABD2ACB3}" type="datetimeFigureOut">
              <a:rPr lang="ru-RU" smtClean="0"/>
              <a:pPr/>
              <a:t>03.03.2016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A4A4-7D83-4D46-879F-9794EA1E65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C309-0AD9-4396-A71F-10F2ABD2ACB3}" type="datetimeFigureOut">
              <a:rPr lang="ru-RU" smtClean="0"/>
              <a:pPr/>
              <a:t>03.03.2016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A4A4-7D83-4D46-879F-9794EA1E65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EC309-0AD9-4396-A71F-10F2ABD2ACB3}" type="datetimeFigureOut">
              <a:rPr lang="ru-RU" smtClean="0"/>
              <a:pPr/>
              <a:t>03.03.2016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6DA4A4-7D83-4D46-879F-9794EA1E65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9DEC309-0AD9-4396-A71F-10F2ABD2ACB3}" type="datetimeFigureOut">
              <a:rPr lang="ru-RU" smtClean="0"/>
              <a:pPr/>
              <a:t>03.03.2016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26DA4A4-7D83-4D46-879F-9794EA1E65E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86058"/>
            <a:ext cx="8572528" cy="2928958"/>
          </a:xfrm>
        </p:spPr>
        <p:txBody>
          <a:bodyPr>
            <a:normAutofit/>
          </a:bodyPr>
          <a:lstStyle/>
          <a:p>
            <a:pPr algn="ctr"/>
            <a:r>
              <a:rPr lang="ru-RU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Механические характеристики</a:t>
            </a:r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http://dl1.joxi.net/drive/0014/3925/982869/160303/27eb6e85f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40" y="1214422"/>
            <a:ext cx="2286016" cy="3071834"/>
          </a:xfrm>
          <a:prstGeom prst="rect">
            <a:avLst/>
          </a:prstGeom>
          <a:noFill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643966" cy="1214446"/>
          </a:xfrm>
        </p:spPr>
        <p:txBody>
          <a:bodyPr>
            <a:normAutofit/>
          </a:bodyPr>
          <a:lstStyle/>
          <a:p>
            <a:pPr algn="ctr"/>
            <a:r>
              <a:rPr lang="ru-RU" sz="35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Разрушающее напряжение при растяжении</a:t>
            </a:r>
            <a:endParaRPr lang="ru-RU" sz="35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14282" y="3357562"/>
            <a:ext cx="8501122" cy="242889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Рассчитывается по формуле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 =                  (мПА)</a:t>
            </a:r>
          </a:p>
          <a:p>
            <a:endParaRPr lang="ru-RU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Где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(Н)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разрушающее усилии при разрыве образца</a:t>
            </a:r>
            <a:endParaRPr lang="ru-RU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214942" y="4143380"/>
          <a:ext cx="1285884" cy="1000132"/>
        </p:xfrm>
        <a:graphic>
          <a:graphicData uri="http://schemas.openxmlformats.org/presentationml/2006/ole">
            <p:oleObj spid="_x0000_s1028" name="Формула" r:id="rId4" imgW="164880" imgH="22860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32" name="Формула" r:id="rId5" imgW="114120" imgH="215640" progId="Equation.3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85720" y="1714488"/>
            <a:ext cx="650085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2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4282" y="2143116"/>
            <a:ext cx="671517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Определяется на образцах такой формы при которой обеспечивается равномерное распределение растягивающего усилия по площади сечения в его средней </a:t>
            </a:r>
            <a:r>
              <a:rPr lang="ru-RU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части</a:t>
            </a:r>
            <a:endParaRPr lang="ru-RU" sz="2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714356"/>
            <a:ext cx="7772400" cy="1357323"/>
          </a:xfrm>
        </p:spPr>
        <p:txBody>
          <a:bodyPr/>
          <a:lstStyle/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Разрушающее напряжение при сжатии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2214554"/>
            <a:ext cx="5715039" cy="4357718"/>
          </a:xfrm>
        </p:spPr>
        <p:txBody>
          <a:bodyPr/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Определяется на образцах имеющих форму цилиндра или куба</a:t>
            </a: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Рассчитывается по формуле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 =   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500694" y="4857760"/>
          <a:ext cx="1285875" cy="1000125"/>
        </p:xfrm>
        <a:graphic>
          <a:graphicData uri="http://schemas.openxmlformats.org/presentationml/2006/ole">
            <p:oleObj spid="_x0000_s2050" name="Формула" r:id="rId3" imgW="164880" imgH="228600" progId="Equation.3">
              <p:embed/>
            </p:oleObj>
          </a:graphicData>
        </a:graphic>
      </p:graphicFrame>
      <p:pic>
        <p:nvPicPr>
          <p:cNvPr id="2052" name="Picture 4" descr="http://nattik.ru/wp-content/uploads/2013/11/geometricheskaya-figura-zilind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15074" y="2428868"/>
            <a:ext cx="2500330" cy="2519356"/>
          </a:xfrm>
          <a:prstGeom prst="rect">
            <a:avLst/>
          </a:prstGeom>
          <a:noFill/>
        </p:spPr>
      </p:pic>
      <p:pic>
        <p:nvPicPr>
          <p:cNvPr id="2054" name="Picture 6" descr="http://www.playing-field.ru/img/2015/052123/502757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0" y="2928934"/>
            <a:ext cx="2643206" cy="20002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85795"/>
            <a:ext cx="8643998" cy="1357322"/>
          </a:xfrm>
        </p:spPr>
        <p:txBody>
          <a:bodyPr/>
          <a:lstStyle/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Разрушающее напряжение при статическом изгибе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2428868"/>
            <a:ext cx="7572428" cy="350046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Определяется на образцах имеющих форму прямоугольного сечения.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Рассчитывается по формуле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и</a:t>
            </a:r>
            <a:r>
              <a:rPr lang="ru-RU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1,5 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 l</a:t>
            </a:r>
          </a:p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Где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расстояние между опорами </a:t>
            </a:r>
            <a:b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ширина материала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толщина материала</a:t>
            </a:r>
          </a:p>
          <a:p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(Н)</a:t>
            </a:r>
            <a:r>
              <a:rPr lang="en-U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– </a:t>
            </a:r>
            <a:r>
              <a:rPr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разрушающее усилии при разрыве образца</a:t>
            </a:r>
            <a:endParaRPr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6643702" y="4071942"/>
          <a:ext cx="1000132" cy="746128"/>
        </p:xfrm>
        <a:graphic>
          <a:graphicData uri="http://schemas.openxmlformats.org/presentationml/2006/ole">
            <p:oleObj spid="_x0000_s3075" name="Формула" r:id="rId3" imgW="469800" imgH="317160" progId="Equation.3">
              <p:embed/>
            </p:oleObj>
          </a:graphicData>
        </a:graphic>
      </p:graphicFrame>
      <p:pic>
        <p:nvPicPr>
          <p:cNvPr id="3077" name="Picture 5" descr="http://img.detkin-dvor.com/728/002/m-1250-lava-na-dvoh-oporah-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2" y="2786058"/>
            <a:ext cx="3429024" cy="1357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714357"/>
            <a:ext cx="7772400" cy="857256"/>
          </a:xfrm>
        </p:spPr>
        <p:txBody>
          <a:bodyPr/>
          <a:lstStyle/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Ударная вязкость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1643050"/>
            <a:ext cx="8280431" cy="5000660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Рассчитывается как отношение работы (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затраченной маятником на разрушение образца к площади его первоначального сечения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(S</a:t>
            </a:r>
            <a:r>
              <a:rPr lang="en-US" sz="1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ru-RU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dirty="0" smtClean="0"/>
          </a:p>
          <a:p>
            <a:r>
              <a:rPr lang="en-US" dirty="0" smtClean="0"/>
              <a:t>                                                                        </a:t>
            </a:r>
            <a:r>
              <a:rPr lang="ru-RU" dirty="0" smtClean="0"/>
              <a:t>          </a:t>
            </a:r>
            <a:r>
              <a:rPr lang="en-US" dirty="0" smtClean="0"/>
              <a:t> </a:t>
            </a:r>
            <a:r>
              <a:rPr lang="el-GR" sz="1800" b="1" dirty="0" smtClean="0"/>
              <a:t>Δ</a:t>
            </a:r>
            <a:endParaRPr lang="en-US" dirty="0" smtClean="0"/>
          </a:p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Рассчитывается по формуле </a:t>
            </a:r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=</a:t>
            </a:r>
            <a:endParaRPr lang="ru-RU" sz="3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sz="2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sz="22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sz="2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Чем меньше ударная вязкость, тем более хрупок данный материал</a:t>
            </a:r>
          </a:p>
          <a:p>
            <a:endParaRPr lang="ru-RU" sz="3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3200" b="1" dirty="0" smtClean="0"/>
              <a:t>                  </a:t>
            </a:r>
            <a:r>
              <a:rPr lang="ru-RU" sz="3200" b="1" dirty="0" smtClean="0"/>
              <a:t> </a:t>
            </a:r>
            <a:r>
              <a:rPr lang="en-US" sz="3200" b="1" dirty="0" smtClean="0"/>
              <a:t> </a:t>
            </a:r>
            <a:endParaRPr lang="en-US" b="1" dirty="0" smtClean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5715008" y="2928934"/>
          <a:ext cx="1285884" cy="942980"/>
        </p:xfrm>
        <a:graphic>
          <a:graphicData uri="http://schemas.openxmlformats.org/presentationml/2006/ole">
            <p:oleObj spid="_x0000_s4099" name="Формула" r:id="rId3" imgW="164880" imgH="228600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7000892" y="3214686"/>
          <a:ext cx="1500198" cy="565152"/>
        </p:xfrm>
        <a:graphic>
          <a:graphicData uri="http://schemas.openxmlformats.org/presentationml/2006/ole">
            <p:oleObj spid="_x0000_s4102" name="Формула" r:id="rId4" imgW="736560" imgH="27936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87</TotalTime>
  <Words>132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Городская</vt:lpstr>
      <vt:lpstr>Microsoft Equation 3.0</vt:lpstr>
      <vt:lpstr>Механические характеристики</vt:lpstr>
      <vt:lpstr>Разрушающее напряжение при растяжении</vt:lpstr>
      <vt:lpstr>Разрушающее напряжение при сжатии</vt:lpstr>
      <vt:lpstr>Разрушающее напряжение при статическом изгибе</vt:lpstr>
      <vt:lpstr>Ударная вязкость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13</cp:revision>
  <dcterms:created xsi:type="dcterms:W3CDTF">2016-03-03T18:39:54Z</dcterms:created>
  <dcterms:modified xsi:type="dcterms:W3CDTF">2016-03-03T20:09:08Z</dcterms:modified>
</cp:coreProperties>
</file>