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99"/>
    <a:srgbClr val="FF1D63"/>
    <a:srgbClr val="FF5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934D-7C59-4784-8FEB-4AD49F13DF6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2B0DF-2036-47A9-9A46-49720CAAD1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alt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Автомобиль. </a:t>
            </a:r>
            <a:br>
              <a:rPr lang="ru-RU" alt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Салон автомобиля</a:t>
            </a:r>
            <a:r>
              <a:rPr lang="ru-RU" alt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1688232" cy="910952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5B8E"/>
                </a:solidFill>
                <a:latin typeface="Futura Md BT" pitchFamily="34" charset="0"/>
              </a:rPr>
              <a:t>Car. </a:t>
            </a:r>
          </a:p>
          <a:p>
            <a:r>
              <a:rPr lang="en-US" sz="2400" dirty="0" smtClean="0">
                <a:solidFill>
                  <a:srgbClr val="FF5B8E"/>
                </a:solidFill>
                <a:latin typeface="Futura Md BT" pitchFamily="34" charset="0"/>
              </a:rPr>
              <a:t>Car Interior</a:t>
            </a:r>
            <a:endParaRPr lang="en-US" sz="2400" dirty="0">
              <a:solidFill>
                <a:srgbClr val="FF5B8E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28800"/>
            <a:ext cx="9144000" cy="385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Comfort, space, speed, reliability, safety, design, low maintenance </a:t>
            </a:r>
            <a:r>
              <a:rPr lang="en-US" sz="5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cost, low 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fuel </a:t>
            </a:r>
            <a:r>
              <a:rPr lang="en-US" sz="5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consumption, 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price, power.</a:t>
            </a:r>
            <a:endParaRPr lang="ru-RU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51718"/>
            <a:ext cx="6617086" cy="46062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054476"/>
            <a:ext cx="3347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like the lesson very much. It was cool one!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67884" y="3456663"/>
            <a:ext cx="3779912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like the lesson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837493"/>
            <a:ext cx="250425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care about the lesson</a:t>
            </a:r>
            <a:endParaRPr lang="ru-RU" sz="32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8049" y="4725144"/>
            <a:ext cx="420567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didn’t like the lesson at all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36" y="191683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 you for the lesson </a:t>
            </a:r>
            <a:r>
              <a:rPr lang="en-US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and </a:t>
            </a:r>
            <a:r>
              <a:rPr lang="en-US" sz="8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good luck!</a:t>
            </a:r>
            <a:endParaRPr lang="ru-RU" sz="8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7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59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</a:t>
            </a:r>
            <a:r>
              <a:rPr lang="en-US" altLang="ru-RU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 </a:t>
            </a:r>
            <a:r>
              <a:rPr lang="en-US" altLang="ru-RU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our lesson we will: </a:t>
            </a:r>
            <a:br>
              <a:rPr lang="en-US" altLang="ru-RU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endParaRPr lang="ru-RU" sz="3600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535321" y="143462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Learn new words;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get the information and talk about cars;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abel the parts of a car interior;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iscuss the dashboard in detail;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ake up dialogues on problematic topics;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answer the questions;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Times New Roman" pitchFamily="18" charset="0"/>
              </a:rPr>
              <a:t>lay the game “Crocodile”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Britannic Bold" panose="020B0903060703020204" pitchFamily="34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teri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" y="-3734"/>
            <a:ext cx="9140355" cy="68617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795817"/>
            <a:ext cx="73766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4000" b="1" u="sng" dirty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Saloon:</a:t>
            </a:r>
            <a:endParaRPr lang="ru-RU" sz="4000" b="1" u="sng" dirty="0">
              <a:solidFill>
                <a:srgbClr val="FF5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err="1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</a:t>
            </a:r>
            <a:r>
              <a:rPr lang="ru-RU" sz="4000" b="1" dirty="0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seat</a:t>
            </a:r>
            <a:r>
              <a:rPr lang="ru-RU" sz="4000" b="1" dirty="0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заднее сиденье</a:t>
            </a:r>
            <a:endParaRPr lang="ru-RU" sz="4000" b="1" dirty="0" smtClean="0">
              <a:solidFill>
                <a:srgbClr val="FF5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err="1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Armrest</a:t>
            </a:r>
            <a:r>
              <a:rPr lang="ru-RU" sz="4000" b="1" dirty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подлокотник</a:t>
            </a:r>
            <a:endParaRPr lang="ru-RU" sz="4000" b="1" dirty="0">
              <a:solidFill>
                <a:srgbClr val="FF5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err="1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Headrest</a:t>
            </a:r>
            <a:r>
              <a:rPr lang="ru-RU" sz="4000" b="1" dirty="0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подголовник</a:t>
            </a:r>
            <a:endParaRPr lang="ru-RU" sz="4000" b="1" dirty="0" smtClean="0">
              <a:solidFill>
                <a:srgbClr val="FF5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err="1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Seatbelt</a:t>
            </a:r>
            <a:r>
              <a:rPr lang="ru-RU" sz="4000" b="1" dirty="0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ремень безопасности</a:t>
            </a:r>
            <a:endParaRPr lang="ru-RU" sz="4000" b="1" dirty="0" smtClean="0">
              <a:solidFill>
                <a:srgbClr val="FF5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err="1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Door</a:t>
            </a:r>
            <a:r>
              <a:rPr lang="ru-RU" sz="4000" b="1" dirty="0" smtClean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lock</a:t>
            </a:r>
            <a:r>
              <a:rPr lang="ru-RU" sz="4000" b="1" dirty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дверной замок</a:t>
            </a:r>
            <a:endParaRPr lang="ru-RU" sz="4000" b="1" dirty="0">
              <a:solidFill>
                <a:srgbClr val="FF5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Door handle – </a:t>
            </a:r>
            <a:r>
              <a:rPr lang="ru-RU" sz="4000" b="1" dirty="0">
                <a:solidFill>
                  <a:srgbClr val="FF5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ручка двери            </a:t>
            </a:r>
            <a:endParaRPr lang="ru-RU" sz="4000" b="1" dirty="0">
              <a:solidFill>
                <a:srgbClr val="FF5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nside-the-c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" y="-3215"/>
            <a:ext cx="9140232" cy="6861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859763"/>
            <a:ext cx="8567936" cy="558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 panel: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Steering wheel –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рулевое колесо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Horn –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клаксон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Dashboard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приборная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панель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вентиляция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Hazard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кнопка аварийной сигнализации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Glove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compartment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бардачок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Gear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рычаг переключения передач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педаль газа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Brake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педаль тормоза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Clutch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педаль сцепления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Handbrake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стояночный тормоз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Cigarette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lighter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прикуриватель.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9144000" cy="68597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2148" y="1040448"/>
            <a:ext cx="90818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Dashboard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gauge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датчик температуры двигателя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/ 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tachometer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тахометр 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Speedometer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спидометр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Fuel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gauge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указатель уровня топлива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Lights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переключатель света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Odometer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одометр (отображает пробег автомобиля)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подушка безопасности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Heater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controls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управление обогревом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stereo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автомобильный приемник, автомагнитола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6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649072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7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183"/>
            <a:ext cx="9144000" cy="414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1341" y="1124744"/>
            <a:ext cx="52813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the instruments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dashboard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8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7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3711671"/>
            <a:ext cx="9324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SECOND TEAM: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MECHANIC, TO TURN, NOISE,                                  SHOCK </a:t>
            </a:r>
            <a:r>
              <a:rPr lang="en-US" sz="4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ABSORBER,TO </a:t>
            </a:r>
            <a:r>
              <a:rPr lang="en-US" sz="4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REPAIR, TO HIRE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124744"/>
            <a:ext cx="9324528" cy="258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TEAM: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PETROL,     TO FILL </a:t>
            </a:r>
            <a:r>
              <a:rPr lang="en-US" sz="48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UP, PETROL STATION,  LITRE, TANK</a:t>
            </a:r>
            <a:r>
              <a:rPr lang="en-US" sz="4800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en-US" sz="48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 OUT</a:t>
            </a:r>
            <a:endParaRPr lang="ru-RU" sz="4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963"/>
            <a:ext cx="70314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8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eference</a:t>
            </a:r>
            <a:r>
              <a:rPr lang="ru-RU" sz="8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endParaRPr lang="ru-RU" sz="80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5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5142</TotalTime>
  <Words>181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Algerian</vt:lpstr>
      <vt:lpstr>Arial</vt:lpstr>
      <vt:lpstr>Britannic Bold</vt:lpstr>
      <vt:lpstr>Calibri</vt:lpstr>
      <vt:lpstr>Futura Md BT</vt:lpstr>
      <vt:lpstr>Times New Roman</vt:lpstr>
      <vt:lpstr>Тема Office</vt:lpstr>
      <vt:lpstr> Автомобиль.  Салон автомобиля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Admin</cp:lastModifiedBy>
  <cp:revision>16</cp:revision>
  <dcterms:created xsi:type="dcterms:W3CDTF">2013-08-13T10:06:05Z</dcterms:created>
  <dcterms:modified xsi:type="dcterms:W3CDTF">2019-11-27T09:30:43Z</dcterms:modified>
</cp:coreProperties>
</file>