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  <p:sldId id="280" r:id="rId19"/>
    <p:sldId id="273" r:id="rId20"/>
    <p:sldId id="278" r:id="rId21"/>
    <p:sldId id="274" r:id="rId22"/>
    <p:sldId id="275" r:id="rId23"/>
    <p:sldId id="279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C34087-F3EF-4E4C-BADD-F6201088DB66}" type="doc">
      <dgm:prSet loTypeId="urn:microsoft.com/office/officeart/2005/8/layout/arrow2" loCatId="process" qsTypeId="urn:microsoft.com/office/officeart/2005/8/quickstyle/3d2" qsCatId="3D" csTypeId="urn:microsoft.com/office/officeart/2005/8/colors/colorful1" csCatId="colorful" phldr="1"/>
      <dgm:spPr/>
    </dgm:pt>
    <dgm:pt modelId="{B478AF1C-DD2B-4B55-B914-1B607F28A980}">
      <dgm:prSet phldrT="[Текст]"/>
      <dgm:spPr/>
      <dgm:t>
        <a:bodyPr/>
        <a:lstStyle/>
        <a:p>
          <a:r>
            <a:rPr lang="ru-RU" dirty="0" smtClean="0"/>
            <a:t>Партия</a:t>
          </a:r>
          <a:endParaRPr lang="ru-RU" dirty="0"/>
        </a:p>
      </dgm:t>
    </dgm:pt>
    <dgm:pt modelId="{803C739E-F18F-4A3F-83C6-EEC91D050D16}" type="parTrans" cxnId="{409B4700-0947-4F76-9D47-64005C962162}">
      <dgm:prSet/>
      <dgm:spPr/>
      <dgm:t>
        <a:bodyPr/>
        <a:lstStyle/>
        <a:p>
          <a:endParaRPr lang="ru-RU"/>
        </a:p>
      </dgm:t>
    </dgm:pt>
    <dgm:pt modelId="{8069D7A5-B418-40FA-8558-A920036C5DDB}" type="sibTrans" cxnId="{409B4700-0947-4F76-9D47-64005C962162}">
      <dgm:prSet/>
      <dgm:spPr/>
      <dgm:t>
        <a:bodyPr/>
        <a:lstStyle/>
        <a:p>
          <a:endParaRPr lang="ru-RU"/>
        </a:p>
      </dgm:t>
    </dgm:pt>
    <dgm:pt modelId="{0F04507F-AB56-4B6F-924B-936D3F577CC6}">
      <dgm:prSet phldrT="[Текст]"/>
      <dgm:spPr/>
      <dgm:t>
        <a:bodyPr/>
        <a:lstStyle/>
        <a:p>
          <a:r>
            <a:rPr lang="ru-RU" dirty="0" smtClean="0"/>
            <a:t>Политическая программа</a:t>
          </a:r>
          <a:endParaRPr lang="ru-RU" dirty="0"/>
        </a:p>
      </dgm:t>
    </dgm:pt>
    <dgm:pt modelId="{B40A17EA-5575-4965-9988-F1F4C5223702}" type="parTrans" cxnId="{C3434406-12E5-4A05-81FF-D7D4A24B4E35}">
      <dgm:prSet/>
      <dgm:spPr/>
      <dgm:t>
        <a:bodyPr/>
        <a:lstStyle/>
        <a:p>
          <a:endParaRPr lang="ru-RU"/>
        </a:p>
      </dgm:t>
    </dgm:pt>
    <dgm:pt modelId="{0B7210FD-BFC8-4377-99C5-B36C0FCBD091}" type="sibTrans" cxnId="{C3434406-12E5-4A05-81FF-D7D4A24B4E35}">
      <dgm:prSet/>
      <dgm:spPr/>
      <dgm:t>
        <a:bodyPr/>
        <a:lstStyle/>
        <a:p>
          <a:endParaRPr lang="ru-RU"/>
        </a:p>
      </dgm:t>
    </dgm:pt>
    <dgm:pt modelId="{DDE643AA-9103-441A-B15E-CBFEB0088C1A}">
      <dgm:prSet phldrT="[Текст]"/>
      <dgm:spPr/>
      <dgm:t>
        <a:bodyPr/>
        <a:lstStyle/>
        <a:p>
          <a:r>
            <a:rPr lang="ru-RU" dirty="0" smtClean="0"/>
            <a:t>Приход к власти</a:t>
          </a:r>
          <a:endParaRPr lang="ru-RU" dirty="0"/>
        </a:p>
      </dgm:t>
    </dgm:pt>
    <dgm:pt modelId="{C119FB81-CC53-4EC1-843C-CD3EC26BAFCB}" type="parTrans" cxnId="{4FDCB1D2-BEBC-4C88-8D7D-A4622DACBDA7}">
      <dgm:prSet/>
      <dgm:spPr/>
      <dgm:t>
        <a:bodyPr/>
        <a:lstStyle/>
        <a:p>
          <a:endParaRPr lang="ru-RU"/>
        </a:p>
      </dgm:t>
    </dgm:pt>
    <dgm:pt modelId="{0C4FAD08-D2D1-48CB-8D1A-1216522B70BA}" type="sibTrans" cxnId="{4FDCB1D2-BEBC-4C88-8D7D-A4622DACBDA7}">
      <dgm:prSet/>
      <dgm:spPr/>
      <dgm:t>
        <a:bodyPr/>
        <a:lstStyle/>
        <a:p>
          <a:endParaRPr lang="ru-RU"/>
        </a:p>
      </dgm:t>
    </dgm:pt>
    <dgm:pt modelId="{80DAF537-1DD7-484F-9CB3-F59A46DC285C}" type="pres">
      <dgm:prSet presAssocID="{E5C34087-F3EF-4E4C-BADD-F6201088DB66}" presName="arrowDiagram" presStyleCnt="0">
        <dgm:presLayoutVars>
          <dgm:chMax val="5"/>
          <dgm:dir/>
          <dgm:resizeHandles val="exact"/>
        </dgm:presLayoutVars>
      </dgm:prSet>
      <dgm:spPr/>
    </dgm:pt>
    <dgm:pt modelId="{80BC16D4-AB13-4D07-9A5E-4EE93F3686B5}" type="pres">
      <dgm:prSet presAssocID="{E5C34087-F3EF-4E4C-BADD-F6201088DB66}" presName="arrow" presStyleLbl="bgShp" presStyleIdx="0" presStyleCnt="1"/>
      <dgm:spPr/>
    </dgm:pt>
    <dgm:pt modelId="{28688805-E018-4CFE-B3C0-CA99E01E1540}" type="pres">
      <dgm:prSet presAssocID="{E5C34087-F3EF-4E4C-BADD-F6201088DB66}" presName="arrowDiagram3" presStyleCnt="0"/>
      <dgm:spPr/>
    </dgm:pt>
    <dgm:pt modelId="{98AF9E63-605A-4959-9743-3A9B07245792}" type="pres">
      <dgm:prSet presAssocID="{B478AF1C-DD2B-4B55-B914-1B607F28A980}" presName="bullet3a" presStyleLbl="node1" presStyleIdx="0" presStyleCnt="3"/>
      <dgm:spPr/>
    </dgm:pt>
    <dgm:pt modelId="{7C888C3D-6262-4E59-B9F2-3AEB89BD9CC3}" type="pres">
      <dgm:prSet presAssocID="{B478AF1C-DD2B-4B55-B914-1B607F28A980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490917-EE7E-4425-9526-70180E909748}" type="pres">
      <dgm:prSet presAssocID="{0F04507F-AB56-4B6F-924B-936D3F577CC6}" presName="bullet3b" presStyleLbl="node1" presStyleIdx="1" presStyleCnt="3"/>
      <dgm:spPr/>
    </dgm:pt>
    <dgm:pt modelId="{67EE31DD-5155-438E-92F6-9338AE0C58DC}" type="pres">
      <dgm:prSet presAssocID="{0F04507F-AB56-4B6F-924B-936D3F577CC6}" presName="textBox3b" presStyleLbl="revTx" presStyleIdx="1" presStyleCnt="3" custScaleX="1239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5BEF17-B729-4FE5-8174-D2BC780D767E}" type="pres">
      <dgm:prSet presAssocID="{DDE643AA-9103-441A-B15E-CBFEB0088C1A}" presName="bullet3c" presStyleLbl="node1" presStyleIdx="2" presStyleCnt="3"/>
      <dgm:spPr/>
    </dgm:pt>
    <dgm:pt modelId="{B559A314-8E61-4BC3-8944-BA795F7987AA}" type="pres">
      <dgm:prSet presAssocID="{DDE643AA-9103-441A-B15E-CBFEB0088C1A}" presName="textBox3c" presStyleLbl="revTx" presStyleIdx="2" presStyleCnt="3" custScaleX="1155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9B4700-0947-4F76-9D47-64005C962162}" srcId="{E5C34087-F3EF-4E4C-BADD-F6201088DB66}" destId="{B478AF1C-DD2B-4B55-B914-1B607F28A980}" srcOrd="0" destOrd="0" parTransId="{803C739E-F18F-4A3F-83C6-EEC91D050D16}" sibTransId="{8069D7A5-B418-40FA-8558-A920036C5DDB}"/>
    <dgm:cxn modelId="{4FDCB1D2-BEBC-4C88-8D7D-A4622DACBDA7}" srcId="{E5C34087-F3EF-4E4C-BADD-F6201088DB66}" destId="{DDE643AA-9103-441A-B15E-CBFEB0088C1A}" srcOrd="2" destOrd="0" parTransId="{C119FB81-CC53-4EC1-843C-CD3EC26BAFCB}" sibTransId="{0C4FAD08-D2D1-48CB-8D1A-1216522B70BA}"/>
    <dgm:cxn modelId="{505DC54B-7F85-42DD-8E15-E17EEE26ACE0}" type="presOf" srcId="{DDE643AA-9103-441A-B15E-CBFEB0088C1A}" destId="{B559A314-8E61-4BC3-8944-BA795F7987AA}" srcOrd="0" destOrd="0" presId="urn:microsoft.com/office/officeart/2005/8/layout/arrow2"/>
    <dgm:cxn modelId="{C3434406-12E5-4A05-81FF-D7D4A24B4E35}" srcId="{E5C34087-F3EF-4E4C-BADD-F6201088DB66}" destId="{0F04507F-AB56-4B6F-924B-936D3F577CC6}" srcOrd="1" destOrd="0" parTransId="{B40A17EA-5575-4965-9988-F1F4C5223702}" sibTransId="{0B7210FD-BFC8-4377-99C5-B36C0FCBD091}"/>
    <dgm:cxn modelId="{24CE39E7-7677-44D6-AA2D-9DD15582F96F}" type="presOf" srcId="{E5C34087-F3EF-4E4C-BADD-F6201088DB66}" destId="{80DAF537-1DD7-484F-9CB3-F59A46DC285C}" srcOrd="0" destOrd="0" presId="urn:microsoft.com/office/officeart/2005/8/layout/arrow2"/>
    <dgm:cxn modelId="{99787BA4-EAE3-444F-B12C-F8E11BF52B59}" type="presOf" srcId="{0F04507F-AB56-4B6F-924B-936D3F577CC6}" destId="{67EE31DD-5155-438E-92F6-9338AE0C58DC}" srcOrd="0" destOrd="0" presId="urn:microsoft.com/office/officeart/2005/8/layout/arrow2"/>
    <dgm:cxn modelId="{C6B12C64-D60E-4571-81D6-AE6BCB223770}" type="presOf" srcId="{B478AF1C-DD2B-4B55-B914-1B607F28A980}" destId="{7C888C3D-6262-4E59-B9F2-3AEB89BD9CC3}" srcOrd="0" destOrd="0" presId="urn:microsoft.com/office/officeart/2005/8/layout/arrow2"/>
    <dgm:cxn modelId="{F0846F77-6127-4DCF-8871-225243F6E99F}" type="presParOf" srcId="{80DAF537-1DD7-484F-9CB3-F59A46DC285C}" destId="{80BC16D4-AB13-4D07-9A5E-4EE93F3686B5}" srcOrd="0" destOrd="0" presId="urn:microsoft.com/office/officeart/2005/8/layout/arrow2"/>
    <dgm:cxn modelId="{2BB66A4A-1F61-483E-9CB4-B8D3EA3DD4C9}" type="presParOf" srcId="{80DAF537-1DD7-484F-9CB3-F59A46DC285C}" destId="{28688805-E018-4CFE-B3C0-CA99E01E1540}" srcOrd="1" destOrd="0" presId="urn:microsoft.com/office/officeart/2005/8/layout/arrow2"/>
    <dgm:cxn modelId="{769B7D70-1C46-47FC-B3BB-B12C66A885D4}" type="presParOf" srcId="{28688805-E018-4CFE-B3C0-CA99E01E1540}" destId="{98AF9E63-605A-4959-9743-3A9B07245792}" srcOrd="0" destOrd="0" presId="urn:microsoft.com/office/officeart/2005/8/layout/arrow2"/>
    <dgm:cxn modelId="{D1F1E34A-7388-4307-A2FE-3C07DD6D74D1}" type="presParOf" srcId="{28688805-E018-4CFE-B3C0-CA99E01E1540}" destId="{7C888C3D-6262-4E59-B9F2-3AEB89BD9CC3}" srcOrd="1" destOrd="0" presId="urn:microsoft.com/office/officeart/2005/8/layout/arrow2"/>
    <dgm:cxn modelId="{0A9F8949-C805-4293-8A7F-869F276FE3AA}" type="presParOf" srcId="{28688805-E018-4CFE-B3C0-CA99E01E1540}" destId="{CD490917-EE7E-4425-9526-70180E909748}" srcOrd="2" destOrd="0" presId="urn:microsoft.com/office/officeart/2005/8/layout/arrow2"/>
    <dgm:cxn modelId="{C6FE70CB-F5F5-4196-A69C-0B500C895D83}" type="presParOf" srcId="{28688805-E018-4CFE-B3C0-CA99E01E1540}" destId="{67EE31DD-5155-438E-92F6-9338AE0C58DC}" srcOrd="3" destOrd="0" presId="urn:microsoft.com/office/officeart/2005/8/layout/arrow2"/>
    <dgm:cxn modelId="{6577D90C-15E8-45FB-AD25-CB7B8C565EDD}" type="presParOf" srcId="{28688805-E018-4CFE-B3C0-CA99E01E1540}" destId="{CA5BEF17-B729-4FE5-8174-D2BC780D767E}" srcOrd="4" destOrd="0" presId="urn:microsoft.com/office/officeart/2005/8/layout/arrow2"/>
    <dgm:cxn modelId="{60E425F5-FB44-4CE4-BC04-E102545535C4}" type="presParOf" srcId="{28688805-E018-4CFE-B3C0-CA99E01E1540}" destId="{B559A314-8E61-4BC3-8944-BA795F7987AA}" srcOrd="5" destOrd="0" presId="urn:microsoft.com/office/officeart/2005/8/layout/arrow2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58A7AD8-47C6-4FEE-9431-E93622EEB55B}" type="doc">
      <dgm:prSet loTypeId="urn:microsoft.com/office/officeart/2005/8/layout/vList5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BF8DCECC-62E7-483B-961A-9293887D47E1}">
      <dgm:prSet phldrT="[Текст]"/>
      <dgm:spPr/>
      <dgm:t>
        <a:bodyPr/>
        <a:lstStyle/>
        <a:p>
          <a:r>
            <a:rPr lang="ru-RU" dirty="0" smtClean="0"/>
            <a:t>Общественные движения</a:t>
          </a:r>
          <a:endParaRPr lang="ru-RU" dirty="0"/>
        </a:p>
      </dgm:t>
    </dgm:pt>
    <dgm:pt modelId="{80635327-BB36-4582-AA38-470DEFCCA71F}" type="parTrans" cxnId="{06BE26AF-FF35-47F1-BF09-51379BC3273D}">
      <dgm:prSet/>
      <dgm:spPr/>
      <dgm:t>
        <a:bodyPr/>
        <a:lstStyle/>
        <a:p>
          <a:endParaRPr lang="ru-RU"/>
        </a:p>
      </dgm:t>
    </dgm:pt>
    <dgm:pt modelId="{8F6B77D4-747F-4CC7-B050-6A3F524234BF}" type="sibTrans" cxnId="{06BE26AF-FF35-47F1-BF09-51379BC3273D}">
      <dgm:prSet/>
      <dgm:spPr/>
      <dgm:t>
        <a:bodyPr/>
        <a:lstStyle/>
        <a:p>
          <a:endParaRPr lang="ru-RU"/>
        </a:p>
      </dgm:t>
    </dgm:pt>
    <dgm:pt modelId="{5172593C-3826-4340-A55E-83C00A7C5275}">
      <dgm:prSet phldrT="[Текст]"/>
      <dgm:spPr/>
      <dgm:t>
        <a:bodyPr/>
        <a:lstStyle/>
        <a:p>
          <a:r>
            <a:rPr lang="ru-RU" dirty="0" smtClean="0"/>
            <a:t>Возникают как добровольные объединения людей, в целях защиты общих интересов, прав, свобод.</a:t>
          </a:r>
          <a:endParaRPr lang="ru-RU" dirty="0"/>
        </a:p>
      </dgm:t>
    </dgm:pt>
    <dgm:pt modelId="{2B7AFCC4-ADD3-46A5-A8EA-7A571B0ABC48}" type="parTrans" cxnId="{EE407F3B-04DE-4F90-B2C5-253BA7F0659F}">
      <dgm:prSet/>
      <dgm:spPr/>
      <dgm:t>
        <a:bodyPr/>
        <a:lstStyle/>
        <a:p>
          <a:endParaRPr lang="ru-RU"/>
        </a:p>
      </dgm:t>
    </dgm:pt>
    <dgm:pt modelId="{4D375AB1-4BCD-4897-9D8E-D1B902866225}" type="sibTrans" cxnId="{EE407F3B-04DE-4F90-B2C5-253BA7F0659F}">
      <dgm:prSet/>
      <dgm:spPr/>
      <dgm:t>
        <a:bodyPr/>
        <a:lstStyle/>
        <a:p>
          <a:endParaRPr lang="ru-RU"/>
        </a:p>
      </dgm:t>
    </dgm:pt>
    <dgm:pt modelId="{B3F0B435-41C0-4126-9735-8C870069FD2C}">
      <dgm:prSet phldrT="[Текст]"/>
      <dgm:spPr/>
      <dgm:t>
        <a:bodyPr/>
        <a:lstStyle/>
        <a:p>
          <a:r>
            <a:rPr lang="ru-RU" dirty="0" smtClean="0"/>
            <a:t>Примеры: экологическое движение, движение за здоровый образ жизни.</a:t>
          </a:r>
          <a:endParaRPr lang="ru-RU" dirty="0"/>
        </a:p>
      </dgm:t>
    </dgm:pt>
    <dgm:pt modelId="{99062887-7A92-49B8-970D-67383C34686A}" type="parTrans" cxnId="{8A00C5D6-A15A-4241-BFF9-B760340FE696}">
      <dgm:prSet/>
      <dgm:spPr/>
      <dgm:t>
        <a:bodyPr/>
        <a:lstStyle/>
        <a:p>
          <a:endParaRPr lang="ru-RU"/>
        </a:p>
      </dgm:t>
    </dgm:pt>
    <dgm:pt modelId="{B9E2FC9C-884A-42C3-B5A8-EB726DBF8329}" type="sibTrans" cxnId="{8A00C5D6-A15A-4241-BFF9-B760340FE696}">
      <dgm:prSet/>
      <dgm:spPr/>
      <dgm:t>
        <a:bodyPr/>
        <a:lstStyle/>
        <a:p>
          <a:endParaRPr lang="ru-RU"/>
        </a:p>
      </dgm:t>
    </dgm:pt>
    <dgm:pt modelId="{CB7ED4FB-34D8-476C-A972-45B2FAD06388}">
      <dgm:prSet phldrT="[Текст]"/>
      <dgm:spPr/>
      <dgm:t>
        <a:bodyPr/>
        <a:lstStyle/>
        <a:p>
          <a:r>
            <a:rPr lang="ru-RU" dirty="0" smtClean="0"/>
            <a:t>Общественные организации</a:t>
          </a:r>
          <a:endParaRPr lang="ru-RU" dirty="0"/>
        </a:p>
      </dgm:t>
    </dgm:pt>
    <dgm:pt modelId="{14985C49-F821-4DA7-8750-73E284996A09}" type="parTrans" cxnId="{B58749CF-1472-4196-A037-822BA0B6EAF9}">
      <dgm:prSet/>
      <dgm:spPr/>
      <dgm:t>
        <a:bodyPr/>
        <a:lstStyle/>
        <a:p>
          <a:endParaRPr lang="ru-RU"/>
        </a:p>
      </dgm:t>
    </dgm:pt>
    <dgm:pt modelId="{49AF030C-981E-4FE5-9841-12A8E7B86902}" type="sibTrans" cxnId="{B58749CF-1472-4196-A037-822BA0B6EAF9}">
      <dgm:prSet/>
      <dgm:spPr/>
      <dgm:t>
        <a:bodyPr/>
        <a:lstStyle/>
        <a:p>
          <a:endParaRPr lang="ru-RU"/>
        </a:p>
      </dgm:t>
    </dgm:pt>
    <dgm:pt modelId="{791FCCC8-E016-4A05-BB3D-D279381465C2}">
      <dgm:prSet phldrT="[Текст]"/>
      <dgm:spPr/>
      <dgm:t>
        <a:bodyPr/>
        <a:lstStyle/>
        <a:p>
          <a:r>
            <a:rPr lang="ru-RU" dirty="0" smtClean="0"/>
            <a:t>Имеют устойчивую структуру, четко фиксированное членство. </a:t>
          </a:r>
          <a:endParaRPr lang="ru-RU" dirty="0"/>
        </a:p>
      </dgm:t>
    </dgm:pt>
    <dgm:pt modelId="{257C77B8-46DD-47F1-B231-08952771687A}" type="parTrans" cxnId="{CBA6173C-A3CA-443E-BF1F-EBC71E359811}">
      <dgm:prSet/>
      <dgm:spPr/>
      <dgm:t>
        <a:bodyPr/>
        <a:lstStyle/>
        <a:p>
          <a:endParaRPr lang="ru-RU"/>
        </a:p>
      </dgm:t>
    </dgm:pt>
    <dgm:pt modelId="{9C6AA7A3-AC1D-4F60-A429-13A28681C7FE}" type="sibTrans" cxnId="{CBA6173C-A3CA-443E-BF1F-EBC71E359811}">
      <dgm:prSet/>
      <dgm:spPr/>
      <dgm:t>
        <a:bodyPr/>
        <a:lstStyle/>
        <a:p>
          <a:endParaRPr lang="ru-RU"/>
        </a:p>
      </dgm:t>
    </dgm:pt>
    <dgm:pt modelId="{C3183063-CB04-4A26-8F6F-52B695F5CD47}">
      <dgm:prSet phldrT="[Текст]"/>
      <dgm:spPr/>
      <dgm:t>
        <a:bodyPr/>
        <a:lstStyle/>
        <a:p>
          <a:r>
            <a:rPr lang="ru-RU" dirty="0" smtClean="0"/>
            <a:t>Примеры: общество книголюбов, охотников, спортивные общества.</a:t>
          </a:r>
          <a:endParaRPr lang="ru-RU" dirty="0"/>
        </a:p>
      </dgm:t>
    </dgm:pt>
    <dgm:pt modelId="{8E8B7DA9-8BE1-4FDF-B85B-705ECB65E54A}" type="parTrans" cxnId="{F72E05BE-E774-4FB9-A05D-4CFD1762E3D1}">
      <dgm:prSet/>
      <dgm:spPr/>
      <dgm:t>
        <a:bodyPr/>
        <a:lstStyle/>
        <a:p>
          <a:endParaRPr lang="ru-RU"/>
        </a:p>
      </dgm:t>
    </dgm:pt>
    <dgm:pt modelId="{0EC960C5-3CAB-4A30-84A8-1BE56A3F46B6}" type="sibTrans" cxnId="{F72E05BE-E774-4FB9-A05D-4CFD1762E3D1}">
      <dgm:prSet/>
      <dgm:spPr/>
      <dgm:t>
        <a:bodyPr/>
        <a:lstStyle/>
        <a:p>
          <a:endParaRPr lang="ru-RU"/>
        </a:p>
      </dgm:t>
    </dgm:pt>
    <dgm:pt modelId="{797EA517-A24F-4FFB-970B-C830CBC7A17E}">
      <dgm:prSet phldrT="[Текст]"/>
      <dgm:spPr/>
      <dgm:t>
        <a:bodyPr/>
        <a:lstStyle/>
        <a:p>
          <a:r>
            <a:rPr lang="ru-RU" dirty="0" smtClean="0"/>
            <a:t>Не имеют четко организованной структуры.</a:t>
          </a:r>
          <a:endParaRPr lang="ru-RU" dirty="0"/>
        </a:p>
      </dgm:t>
    </dgm:pt>
    <dgm:pt modelId="{8220ECA4-0E23-4DA4-B015-BF3F37E4DC02}" type="parTrans" cxnId="{C96A4B52-5CC8-4EF4-8FDA-EC270E24FB1B}">
      <dgm:prSet/>
      <dgm:spPr/>
    </dgm:pt>
    <dgm:pt modelId="{53BD182E-0911-43D0-A933-AA113472B716}" type="sibTrans" cxnId="{C96A4B52-5CC8-4EF4-8FDA-EC270E24FB1B}">
      <dgm:prSet/>
      <dgm:spPr/>
    </dgm:pt>
    <dgm:pt modelId="{99F077E8-F30A-47B1-9366-72389CC43C00}">
      <dgm:prSet phldrT="[Текст]"/>
      <dgm:spPr/>
      <dgm:t>
        <a:bodyPr/>
        <a:lstStyle/>
        <a:p>
          <a:r>
            <a:rPr lang="ru-RU" dirty="0" smtClean="0"/>
            <a:t>Некоторые активно участвуют в политической жизни страны – профессиональные союзы, молодежные организации.</a:t>
          </a:r>
          <a:endParaRPr lang="ru-RU" dirty="0"/>
        </a:p>
      </dgm:t>
    </dgm:pt>
    <dgm:pt modelId="{703FB949-38C3-4145-90DE-D98507D23301}" type="parTrans" cxnId="{53CC12B8-0B3F-4A00-9A05-A0C0D0764638}">
      <dgm:prSet/>
      <dgm:spPr/>
    </dgm:pt>
    <dgm:pt modelId="{5BD57F32-4422-4FAB-A9C1-813F74100960}" type="sibTrans" cxnId="{53CC12B8-0B3F-4A00-9A05-A0C0D0764638}">
      <dgm:prSet/>
      <dgm:spPr/>
    </dgm:pt>
    <dgm:pt modelId="{4B081BDC-D2EE-4FED-8136-5993286B6454}" type="pres">
      <dgm:prSet presAssocID="{D58A7AD8-47C6-4FEE-9431-E93622EEB55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16E4A1A-4A08-46DC-B86C-81AF4338B548}" type="pres">
      <dgm:prSet presAssocID="{BF8DCECC-62E7-483B-961A-9293887D47E1}" presName="linNode" presStyleCnt="0"/>
      <dgm:spPr/>
      <dgm:t>
        <a:bodyPr/>
        <a:lstStyle/>
        <a:p>
          <a:endParaRPr lang="ru-RU"/>
        </a:p>
      </dgm:t>
    </dgm:pt>
    <dgm:pt modelId="{0A4BBBB2-E1F9-48EF-9ED9-7AD8FB23A1AA}" type="pres">
      <dgm:prSet presAssocID="{BF8DCECC-62E7-483B-961A-9293887D47E1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309A5C-54AF-4097-BF7B-7B5BDF80E632}" type="pres">
      <dgm:prSet presAssocID="{BF8DCECC-62E7-483B-961A-9293887D47E1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E70276-BB40-4C04-BEA3-6403A8B6C809}" type="pres">
      <dgm:prSet presAssocID="{8F6B77D4-747F-4CC7-B050-6A3F524234BF}" presName="sp" presStyleCnt="0"/>
      <dgm:spPr/>
      <dgm:t>
        <a:bodyPr/>
        <a:lstStyle/>
        <a:p>
          <a:endParaRPr lang="ru-RU"/>
        </a:p>
      </dgm:t>
    </dgm:pt>
    <dgm:pt modelId="{3F264707-A590-4BF7-805F-DE2E4242DD3A}" type="pres">
      <dgm:prSet presAssocID="{CB7ED4FB-34D8-476C-A972-45B2FAD06388}" presName="linNode" presStyleCnt="0"/>
      <dgm:spPr/>
      <dgm:t>
        <a:bodyPr/>
        <a:lstStyle/>
        <a:p>
          <a:endParaRPr lang="ru-RU"/>
        </a:p>
      </dgm:t>
    </dgm:pt>
    <dgm:pt modelId="{ACED41ED-DF06-41C4-B24F-65755143994F}" type="pres">
      <dgm:prSet presAssocID="{CB7ED4FB-34D8-476C-A972-45B2FAD06388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565680-762C-4CA9-92E6-10A2DEFBE6A4}" type="pres">
      <dgm:prSet presAssocID="{CB7ED4FB-34D8-476C-A972-45B2FAD06388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A00C5D6-A15A-4241-BFF9-B760340FE696}" srcId="{BF8DCECC-62E7-483B-961A-9293887D47E1}" destId="{B3F0B435-41C0-4126-9735-8C870069FD2C}" srcOrd="1" destOrd="0" parTransId="{99062887-7A92-49B8-970D-67383C34686A}" sibTransId="{B9E2FC9C-884A-42C3-B5A8-EB726DBF8329}"/>
    <dgm:cxn modelId="{10EBD596-B833-463D-AEF3-17D662306F9F}" type="presOf" srcId="{B3F0B435-41C0-4126-9735-8C870069FD2C}" destId="{07309A5C-54AF-4097-BF7B-7B5BDF80E632}" srcOrd="0" destOrd="1" presId="urn:microsoft.com/office/officeart/2005/8/layout/vList5"/>
    <dgm:cxn modelId="{21A05FC2-FBEB-4CC3-B786-41DD86A5A525}" type="presOf" srcId="{CB7ED4FB-34D8-476C-A972-45B2FAD06388}" destId="{ACED41ED-DF06-41C4-B24F-65755143994F}" srcOrd="0" destOrd="0" presId="urn:microsoft.com/office/officeart/2005/8/layout/vList5"/>
    <dgm:cxn modelId="{3366D4F7-14B0-4AE9-AF73-318777016A10}" type="presOf" srcId="{791FCCC8-E016-4A05-BB3D-D279381465C2}" destId="{E6565680-762C-4CA9-92E6-10A2DEFBE6A4}" srcOrd="0" destOrd="0" presId="urn:microsoft.com/office/officeart/2005/8/layout/vList5"/>
    <dgm:cxn modelId="{9AB1489C-BF46-4B0F-AB89-F265E85A3FF9}" type="presOf" srcId="{D58A7AD8-47C6-4FEE-9431-E93622EEB55B}" destId="{4B081BDC-D2EE-4FED-8136-5993286B6454}" srcOrd="0" destOrd="0" presId="urn:microsoft.com/office/officeart/2005/8/layout/vList5"/>
    <dgm:cxn modelId="{7FD8D21C-3E8E-497F-A707-6736514001D5}" type="presOf" srcId="{99F077E8-F30A-47B1-9366-72389CC43C00}" destId="{E6565680-762C-4CA9-92E6-10A2DEFBE6A4}" srcOrd="0" destOrd="2" presId="urn:microsoft.com/office/officeart/2005/8/layout/vList5"/>
    <dgm:cxn modelId="{3459B628-77EF-4AE9-AB3D-CBDD6F15DE5B}" type="presOf" srcId="{BF8DCECC-62E7-483B-961A-9293887D47E1}" destId="{0A4BBBB2-E1F9-48EF-9ED9-7AD8FB23A1AA}" srcOrd="0" destOrd="0" presId="urn:microsoft.com/office/officeart/2005/8/layout/vList5"/>
    <dgm:cxn modelId="{EE407F3B-04DE-4F90-B2C5-253BA7F0659F}" srcId="{BF8DCECC-62E7-483B-961A-9293887D47E1}" destId="{5172593C-3826-4340-A55E-83C00A7C5275}" srcOrd="0" destOrd="0" parTransId="{2B7AFCC4-ADD3-46A5-A8EA-7A571B0ABC48}" sibTransId="{4D375AB1-4BCD-4897-9D8E-D1B902866225}"/>
    <dgm:cxn modelId="{53CC12B8-0B3F-4A00-9A05-A0C0D0764638}" srcId="{CB7ED4FB-34D8-476C-A972-45B2FAD06388}" destId="{99F077E8-F30A-47B1-9366-72389CC43C00}" srcOrd="2" destOrd="0" parTransId="{703FB949-38C3-4145-90DE-D98507D23301}" sibTransId="{5BD57F32-4422-4FAB-A9C1-813F74100960}"/>
    <dgm:cxn modelId="{46AB2934-1D6C-46BF-AEA1-93EBAC269E0B}" type="presOf" srcId="{C3183063-CB04-4A26-8F6F-52B695F5CD47}" destId="{E6565680-762C-4CA9-92E6-10A2DEFBE6A4}" srcOrd="0" destOrd="1" presId="urn:microsoft.com/office/officeart/2005/8/layout/vList5"/>
    <dgm:cxn modelId="{C96A4B52-5CC8-4EF4-8FDA-EC270E24FB1B}" srcId="{BF8DCECC-62E7-483B-961A-9293887D47E1}" destId="{797EA517-A24F-4FFB-970B-C830CBC7A17E}" srcOrd="2" destOrd="0" parTransId="{8220ECA4-0E23-4DA4-B015-BF3F37E4DC02}" sibTransId="{53BD182E-0911-43D0-A933-AA113472B716}"/>
    <dgm:cxn modelId="{B58749CF-1472-4196-A037-822BA0B6EAF9}" srcId="{D58A7AD8-47C6-4FEE-9431-E93622EEB55B}" destId="{CB7ED4FB-34D8-476C-A972-45B2FAD06388}" srcOrd="1" destOrd="0" parTransId="{14985C49-F821-4DA7-8750-73E284996A09}" sibTransId="{49AF030C-981E-4FE5-9841-12A8E7B86902}"/>
    <dgm:cxn modelId="{CBA6173C-A3CA-443E-BF1F-EBC71E359811}" srcId="{CB7ED4FB-34D8-476C-A972-45B2FAD06388}" destId="{791FCCC8-E016-4A05-BB3D-D279381465C2}" srcOrd="0" destOrd="0" parTransId="{257C77B8-46DD-47F1-B231-08952771687A}" sibTransId="{9C6AA7A3-AC1D-4F60-A429-13A28681C7FE}"/>
    <dgm:cxn modelId="{F72E05BE-E774-4FB9-A05D-4CFD1762E3D1}" srcId="{CB7ED4FB-34D8-476C-A972-45B2FAD06388}" destId="{C3183063-CB04-4A26-8F6F-52B695F5CD47}" srcOrd="1" destOrd="0" parTransId="{8E8B7DA9-8BE1-4FDF-B85B-705ECB65E54A}" sibTransId="{0EC960C5-3CAB-4A30-84A8-1BE56A3F46B6}"/>
    <dgm:cxn modelId="{33A115A8-3D77-48B5-9B96-3039F0266816}" type="presOf" srcId="{5172593C-3826-4340-A55E-83C00A7C5275}" destId="{07309A5C-54AF-4097-BF7B-7B5BDF80E632}" srcOrd="0" destOrd="0" presId="urn:microsoft.com/office/officeart/2005/8/layout/vList5"/>
    <dgm:cxn modelId="{F36D8C12-1414-490D-A482-C598CDEB8B7D}" type="presOf" srcId="{797EA517-A24F-4FFB-970B-C830CBC7A17E}" destId="{07309A5C-54AF-4097-BF7B-7B5BDF80E632}" srcOrd="0" destOrd="2" presId="urn:microsoft.com/office/officeart/2005/8/layout/vList5"/>
    <dgm:cxn modelId="{06BE26AF-FF35-47F1-BF09-51379BC3273D}" srcId="{D58A7AD8-47C6-4FEE-9431-E93622EEB55B}" destId="{BF8DCECC-62E7-483B-961A-9293887D47E1}" srcOrd="0" destOrd="0" parTransId="{80635327-BB36-4582-AA38-470DEFCCA71F}" sibTransId="{8F6B77D4-747F-4CC7-B050-6A3F524234BF}"/>
    <dgm:cxn modelId="{6A2FE8E5-68B1-4F35-B584-7C46AA6DA065}" type="presParOf" srcId="{4B081BDC-D2EE-4FED-8136-5993286B6454}" destId="{216E4A1A-4A08-46DC-B86C-81AF4338B548}" srcOrd="0" destOrd="0" presId="urn:microsoft.com/office/officeart/2005/8/layout/vList5"/>
    <dgm:cxn modelId="{F7E7D786-D8F3-41B1-9102-70F7AD043482}" type="presParOf" srcId="{216E4A1A-4A08-46DC-B86C-81AF4338B548}" destId="{0A4BBBB2-E1F9-48EF-9ED9-7AD8FB23A1AA}" srcOrd="0" destOrd="0" presId="urn:microsoft.com/office/officeart/2005/8/layout/vList5"/>
    <dgm:cxn modelId="{A19FAB6C-56D0-4060-AC13-20819303FBC6}" type="presParOf" srcId="{216E4A1A-4A08-46DC-B86C-81AF4338B548}" destId="{07309A5C-54AF-4097-BF7B-7B5BDF80E632}" srcOrd="1" destOrd="0" presId="urn:microsoft.com/office/officeart/2005/8/layout/vList5"/>
    <dgm:cxn modelId="{2B89933A-B877-4218-96C4-6FFBC5DAC75C}" type="presParOf" srcId="{4B081BDC-D2EE-4FED-8136-5993286B6454}" destId="{A5E70276-BB40-4C04-BEA3-6403A8B6C809}" srcOrd="1" destOrd="0" presId="urn:microsoft.com/office/officeart/2005/8/layout/vList5"/>
    <dgm:cxn modelId="{3A78A7DA-4FD7-4CB0-9B1C-996DD77F1AB5}" type="presParOf" srcId="{4B081BDC-D2EE-4FED-8136-5993286B6454}" destId="{3F264707-A590-4BF7-805F-DE2E4242DD3A}" srcOrd="2" destOrd="0" presId="urn:microsoft.com/office/officeart/2005/8/layout/vList5"/>
    <dgm:cxn modelId="{A0B762C7-1ECF-4B6B-BD25-C289C28CA2D4}" type="presParOf" srcId="{3F264707-A590-4BF7-805F-DE2E4242DD3A}" destId="{ACED41ED-DF06-41C4-B24F-65755143994F}" srcOrd="0" destOrd="0" presId="urn:microsoft.com/office/officeart/2005/8/layout/vList5"/>
    <dgm:cxn modelId="{5F590BEC-3F2F-4DF4-9793-BFA8637FB336}" type="presParOf" srcId="{3F264707-A590-4BF7-805F-DE2E4242DD3A}" destId="{E6565680-762C-4CA9-92E6-10A2DEFBE6A4}" srcOrd="1" destOrd="0" presId="urn:microsoft.com/office/officeart/2005/8/layout/vList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AC8473-2681-4A87-BD6C-7E9D9A178174}" type="doc">
      <dgm:prSet loTypeId="urn:microsoft.com/office/officeart/2005/8/layout/hList1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42688380-8600-48C5-9DB2-ADF78CB90DBF}">
      <dgm:prSet phldrT="[Текст]"/>
      <dgm:spPr/>
      <dgm:t>
        <a:bodyPr/>
        <a:lstStyle/>
        <a:p>
          <a:r>
            <a:rPr lang="ru-RU" dirty="0" smtClean="0"/>
            <a:t>Левые</a:t>
          </a:r>
          <a:endParaRPr lang="ru-RU" dirty="0"/>
        </a:p>
      </dgm:t>
    </dgm:pt>
    <dgm:pt modelId="{7A84732B-6470-4202-A320-313A2432EB74}" type="parTrans" cxnId="{FDC0911F-4D3D-4C8A-AC73-318420B1A53E}">
      <dgm:prSet/>
      <dgm:spPr/>
      <dgm:t>
        <a:bodyPr/>
        <a:lstStyle/>
        <a:p>
          <a:endParaRPr lang="ru-RU"/>
        </a:p>
      </dgm:t>
    </dgm:pt>
    <dgm:pt modelId="{759E9017-E380-4D73-A116-C5333CD65647}" type="sibTrans" cxnId="{FDC0911F-4D3D-4C8A-AC73-318420B1A53E}">
      <dgm:prSet/>
      <dgm:spPr/>
      <dgm:t>
        <a:bodyPr/>
        <a:lstStyle/>
        <a:p>
          <a:endParaRPr lang="ru-RU"/>
        </a:p>
      </dgm:t>
    </dgm:pt>
    <dgm:pt modelId="{F23F0B52-54A0-4B2E-B7FD-550369966EA5}">
      <dgm:prSet phldrT="[Текст]"/>
      <dgm:spPr/>
      <dgm:t>
        <a:bodyPr/>
        <a:lstStyle/>
        <a:p>
          <a:r>
            <a:rPr lang="ru-RU" dirty="0" smtClean="0"/>
            <a:t>Социалисты, коммунисты, социал-демократы</a:t>
          </a:r>
          <a:endParaRPr lang="ru-RU" dirty="0"/>
        </a:p>
      </dgm:t>
    </dgm:pt>
    <dgm:pt modelId="{924027FE-4648-4817-AA26-CC7FD63B5D38}" type="parTrans" cxnId="{A15F9538-6021-4ACD-88E7-7997B2D82260}">
      <dgm:prSet/>
      <dgm:spPr/>
      <dgm:t>
        <a:bodyPr/>
        <a:lstStyle/>
        <a:p>
          <a:endParaRPr lang="ru-RU"/>
        </a:p>
      </dgm:t>
    </dgm:pt>
    <dgm:pt modelId="{B12BF713-08DB-4E44-AE7E-4AF4BBFF636F}" type="sibTrans" cxnId="{A15F9538-6021-4ACD-88E7-7997B2D82260}">
      <dgm:prSet/>
      <dgm:spPr/>
      <dgm:t>
        <a:bodyPr/>
        <a:lstStyle/>
        <a:p>
          <a:endParaRPr lang="ru-RU"/>
        </a:p>
      </dgm:t>
    </dgm:pt>
    <dgm:pt modelId="{E3E6A32A-19BB-4BBB-AF2C-F7935188F84F}">
      <dgm:prSet phldrT="[Текст]"/>
      <dgm:spPr/>
      <dgm:t>
        <a:bodyPr/>
        <a:lstStyle/>
        <a:p>
          <a:r>
            <a:rPr lang="ru-RU" dirty="0" smtClean="0"/>
            <a:t>Правые</a:t>
          </a:r>
          <a:endParaRPr lang="ru-RU" dirty="0"/>
        </a:p>
      </dgm:t>
    </dgm:pt>
    <dgm:pt modelId="{8ABAADCB-483F-463C-B087-1B3E24467D8E}" type="parTrans" cxnId="{89D63F6E-566A-4BAC-ADE3-E369D77137D7}">
      <dgm:prSet/>
      <dgm:spPr/>
      <dgm:t>
        <a:bodyPr/>
        <a:lstStyle/>
        <a:p>
          <a:endParaRPr lang="ru-RU"/>
        </a:p>
      </dgm:t>
    </dgm:pt>
    <dgm:pt modelId="{8FDA2670-CD7D-4491-85BB-F9BDE18CEE27}" type="sibTrans" cxnId="{89D63F6E-566A-4BAC-ADE3-E369D77137D7}">
      <dgm:prSet/>
      <dgm:spPr/>
      <dgm:t>
        <a:bodyPr/>
        <a:lstStyle/>
        <a:p>
          <a:endParaRPr lang="ru-RU"/>
        </a:p>
      </dgm:t>
    </dgm:pt>
    <dgm:pt modelId="{9221A44D-825B-4A70-BE7B-98C271F3D324}">
      <dgm:prSet phldrT="[Текст]"/>
      <dgm:spPr/>
      <dgm:t>
        <a:bodyPr/>
        <a:lstStyle/>
        <a:p>
          <a:r>
            <a:rPr lang="ru-RU" dirty="0" smtClean="0"/>
            <a:t>Либералы, консерваторы,</a:t>
          </a:r>
          <a:endParaRPr lang="ru-RU" dirty="0"/>
        </a:p>
      </dgm:t>
    </dgm:pt>
    <dgm:pt modelId="{57D7C6D1-B559-4365-BA19-BC5FDBEA3A4E}" type="parTrans" cxnId="{BB0C4888-95AD-437E-83B0-9DF88B0DEE51}">
      <dgm:prSet/>
      <dgm:spPr/>
      <dgm:t>
        <a:bodyPr/>
        <a:lstStyle/>
        <a:p>
          <a:endParaRPr lang="ru-RU"/>
        </a:p>
      </dgm:t>
    </dgm:pt>
    <dgm:pt modelId="{F7604BFB-5E99-409B-9DBC-D864E3E4E2A1}" type="sibTrans" cxnId="{BB0C4888-95AD-437E-83B0-9DF88B0DEE51}">
      <dgm:prSet/>
      <dgm:spPr/>
      <dgm:t>
        <a:bodyPr/>
        <a:lstStyle/>
        <a:p>
          <a:endParaRPr lang="ru-RU"/>
        </a:p>
      </dgm:t>
    </dgm:pt>
    <dgm:pt modelId="{F41D72A0-06A6-4731-8954-21552CB08673}">
      <dgm:prSet phldrT="[Текст]"/>
      <dgm:spPr/>
      <dgm:t>
        <a:bodyPr/>
        <a:lstStyle/>
        <a:p>
          <a:r>
            <a:rPr lang="ru-RU" dirty="0" smtClean="0"/>
            <a:t>фашисты (ультраправые)</a:t>
          </a:r>
          <a:endParaRPr lang="ru-RU" dirty="0"/>
        </a:p>
      </dgm:t>
    </dgm:pt>
    <dgm:pt modelId="{E084D028-D3BE-437B-99C4-8A01E864F0B2}" type="parTrans" cxnId="{F98C5CC9-5C88-4479-AAB6-2CEBA4E3640F}">
      <dgm:prSet/>
      <dgm:spPr/>
      <dgm:t>
        <a:bodyPr/>
        <a:lstStyle/>
        <a:p>
          <a:endParaRPr lang="ru-RU"/>
        </a:p>
      </dgm:t>
    </dgm:pt>
    <dgm:pt modelId="{9FB02C62-CEAA-43E6-BCAD-46E27B7448D1}" type="sibTrans" cxnId="{F98C5CC9-5C88-4479-AAB6-2CEBA4E3640F}">
      <dgm:prSet/>
      <dgm:spPr/>
      <dgm:t>
        <a:bodyPr/>
        <a:lstStyle/>
        <a:p>
          <a:endParaRPr lang="ru-RU"/>
        </a:p>
      </dgm:t>
    </dgm:pt>
    <dgm:pt modelId="{10297278-FCF7-403E-ADB0-012E7A08FB1C}">
      <dgm:prSet phldrT="[Текст]"/>
      <dgm:spPr/>
      <dgm:t>
        <a:bodyPr/>
        <a:lstStyle/>
        <a:p>
          <a:r>
            <a:rPr lang="ru-RU" dirty="0" smtClean="0"/>
            <a:t>Центристские</a:t>
          </a:r>
          <a:endParaRPr lang="ru-RU" dirty="0"/>
        </a:p>
      </dgm:t>
    </dgm:pt>
    <dgm:pt modelId="{CAA42572-DFB3-4F0E-B3A7-4A209F2B6F61}" type="parTrans" cxnId="{2BAEBFA9-6495-4909-BEC6-CCDDDBD5981D}">
      <dgm:prSet/>
      <dgm:spPr/>
      <dgm:t>
        <a:bodyPr/>
        <a:lstStyle/>
        <a:p>
          <a:endParaRPr lang="ru-RU"/>
        </a:p>
      </dgm:t>
    </dgm:pt>
    <dgm:pt modelId="{94824AFD-D6E3-4CCE-A70B-AB8C7B411C55}" type="sibTrans" cxnId="{2BAEBFA9-6495-4909-BEC6-CCDDDBD5981D}">
      <dgm:prSet/>
      <dgm:spPr/>
      <dgm:t>
        <a:bodyPr/>
        <a:lstStyle/>
        <a:p>
          <a:endParaRPr lang="ru-RU"/>
        </a:p>
      </dgm:t>
    </dgm:pt>
    <dgm:pt modelId="{ACEC5798-1576-4289-9812-C978B6C84AFC}">
      <dgm:prSet phldrT="[Текст]"/>
      <dgm:spPr/>
      <dgm:t>
        <a:bodyPr/>
        <a:lstStyle/>
        <a:p>
          <a:r>
            <a:rPr lang="ru-RU" dirty="0" smtClean="0"/>
            <a:t> Придерживаются взглядов и левых, и правых, но без радикализма</a:t>
          </a:r>
          <a:endParaRPr lang="ru-RU" dirty="0"/>
        </a:p>
      </dgm:t>
    </dgm:pt>
    <dgm:pt modelId="{0EDF60C3-7180-4A84-9868-C64C4A6B016B}" type="parTrans" cxnId="{D9AE4F4F-E8A9-4C7F-B886-2D23911884B9}">
      <dgm:prSet/>
      <dgm:spPr/>
      <dgm:t>
        <a:bodyPr/>
        <a:lstStyle/>
        <a:p>
          <a:endParaRPr lang="ru-RU"/>
        </a:p>
      </dgm:t>
    </dgm:pt>
    <dgm:pt modelId="{C9603730-47A8-4E25-9286-743B8FCFE4E7}" type="sibTrans" cxnId="{D9AE4F4F-E8A9-4C7F-B886-2D23911884B9}">
      <dgm:prSet/>
      <dgm:spPr/>
      <dgm:t>
        <a:bodyPr/>
        <a:lstStyle/>
        <a:p>
          <a:endParaRPr lang="ru-RU"/>
        </a:p>
      </dgm:t>
    </dgm:pt>
    <dgm:pt modelId="{107B68E2-8117-4378-8DD1-0ADAAB814C81}" type="pres">
      <dgm:prSet presAssocID="{D7AC8473-2681-4A87-BD6C-7E9D9A17817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FF4D814-B0CA-4D1B-A0D5-2FA5A764AB06}" type="pres">
      <dgm:prSet presAssocID="{42688380-8600-48C5-9DB2-ADF78CB90DBF}" presName="composite" presStyleCnt="0"/>
      <dgm:spPr/>
    </dgm:pt>
    <dgm:pt modelId="{9154717F-C895-43D9-A9C1-BB446E85B6B4}" type="pres">
      <dgm:prSet presAssocID="{42688380-8600-48C5-9DB2-ADF78CB90DBF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BC22C9-EA9E-4E63-9BA9-CBA8675B3452}" type="pres">
      <dgm:prSet presAssocID="{42688380-8600-48C5-9DB2-ADF78CB90DBF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B509E4-B1AA-40A1-96C0-B9A5F5B39DF4}" type="pres">
      <dgm:prSet presAssocID="{759E9017-E380-4D73-A116-C5333CD65647}" presName="space" presStyleCnt="0"/>
      <dgm:spPr/>
    </dgm:pt>
    <dgm:pt modelId="{92663DEE-ACFE-4461-8F66-65DE20B8452A}" type="pres">
      <dgm:prSet presAssocID="{E3E6A32A-19BB-4BBB-AF2C-F7935188F84F}" presName="composite" presStyleCnt="0"/>
      <dgm:spPr/>
    </dgm:pt>
    <dgm:pt modelId="{5B1B34E6-1B19-4BD5-9B41-B1AD80F8AEB3}" type="pres">
      <dgm:prSet presAssocID="{E3E6A32A-19BB-4BBB-AF2C-F7935188F84F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68656F-C017-4F60-A57C-6F5160E4D2E3}" type="pres">
      <dgm:prSet presAssocID="{E3E6A32A-19BB-4BBB-AF2C-F7935188F84F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05BFC3-0445-4A42-8076-5FDCE4364ADA}" type="pres">
      <dgm:prSet presAssocID="{8FDA2670-CD7D-4491-85BB-F9BDE18CEE27}" presName="space" presStyleCnt="0"/>
      <dgm:spPr/>
    </dgm:pt>
    <dgm:pt modelId="{3AB60CB2-AE5F-4A36-A268-6776D794A05B}" type="pres">
      <dgm:prSet presAssocID="{10297278-FCF7-403E-ADB0-012E7A08FB1C}" presName="composite" presStyleCnt="0"/>
      <dgm:spPr/>
    </dgm:pt>
    <dgm:pt modelId="{9B43510C-4FE7-4B60-A6E3-AE452BCB5948}" type="pres">
      <dgm:prSet presAssocID="{10297278-FCF7-403E-ADB0-012E7A08FB1C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6D2458-0053-415D-8A9C-DA95D3971578}" type="pres">
      <dgm:prSet presAssocID="{10297278-FCF7-403E-ADB0-012E7A08FB1C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2C5C2F5-5B48-4839-B7E9-0F0B759DF329}" type="presOf" srcId="{D7AC8473-2681-4A87-BD6C-7E9D9A178174}" destId="{107B68E2-8117-4378-8DD1-0ADAAB814C81}" srcOrd="0" destOrd="0" presId="urn:microsoft.com/office/officeart/2005/8/layout/hList1"/>
    <dgm:cxn modelId="{A15F9538-6021-4ACD-88E7-7997B2D82260}" srcId="{42688380-8600-48C5-9DB2-ADF78CB90DBF}" destId="{F23F0B52-54A0-4B2E-B7FD-550369966EA5}" srcOrd="0" destOrd="0" parTransId="{924027FE-4648-4817-AA26-CC7FD63B5D38}" sibTransId="{B12BF713-08DB-4E44-AE7E-4AF4BBFF636F}"/>
    <dgm:cxn modelId="{CC860386-4B8E-4959-8DEE-72E619508953}" type="presOf" srcId="{ACEC5798-1576-4289-9812-C978B6C84AFC}" destId="{5D6D2458-0053-415D-8A9C-DA95D3971578}" srcOrd="0" destOrd="0" presId="urn:microsoft.com/office/officeart/2005/8/layout/hList1"/>
    <dgm:cxn modelId="{B07628ED-AA51-4141-877E-986422C28707}" type="presOf" srcId="{42688380-8600-48C5-9DB2-ADF78CB90DBF}" destId="{9154717F-C895-43D9-A9C1-BB446E85B6B4}" srcOrd="0" destOrd="0" presId="urn:microsoft.com/office/officeart/2005/8/layout/hList1"/>
    <dgm:cxn modelId="{8B8DF13B-F667-4125-BF60-5DA901ECFCB0}" type="presOf" srcId="{9221A44D-825B-4A70-BE7B-98C271F3D324}" destId="{A768656F-C017-4F60-A57C-6F5160E4D2E3}" srcOrd="0" destOrd="0" presId="urn:microsoft.com/office/officeart/2005/8/layout/hList1"/>
    <dgm:cxn modelId="{FDC0911F-4D3D-4C8A-AC73-318420B1A53E}" srcId="{D7AC8473-2681-4A87-BD6C-7E9D9A178174}" destId="{42688380-8600-48C5-9DB2-ADF78CB90DBF}" srcOrd="0" destOrd="0" parTransId="{7A84732B-6470-4202-A320-313A2432EB74}" sibTransId="{759E9017-E380-4D73-A116-C5333CD65647}"/>
    <dgm:cxn modelId="{8B6FB2AE-CF66-4CF9-B64D-C6D1F6623D3D}" type="presOf" srcId="{E3E6A32A-19BB-4BBB-AF2C-F7935188F84F}" destId="{5B1B34E6-1B19-4BD5-9B41-B1AD80F8AEB3}" srcOrd="0" destOrd="0" presId="urn:microsoft.com/office/officeart/2005/8/layout/hList1"/>
    <dgm:cxn modelId="{8242E51B-0661-4909-98D7-F556ECE644B3}" type="presOf" srcId="{F41D72A0-06A6-4731-8954-21552CB08673}" destId="{A768656F-C017-4F60-A57C-6F5160E4D2E3}" srcOrd="0" destOrd="1" presId="urn:microsoft.com/office/officeart/2005/8/layout/hList1"/>
    <dgm:cxn modelId="{BB0C4888-95AD-437E-83B0-9DF88B0DEE51}" srcId="{E3E6A32A-19BB-4BBB-AF2C-F7935188F84F}" destId="{9221A44D-825B-4A70-BE7B-98C271F3D324}" srcOrd="0" destOrd="0" parTransId="{57D7C6D1-B559-4365-BA19-BC5FDBEA3A4E}" sibTransId="{F7604BFB-5E99-409B-9DBC-D864E3E4E2A1}"/>
    <dgm:cxn modelId="{D9AE4F4F-E8A9-4C7F-B886-2D23911884B9}" srcId="{10297278-FCF7-403E-ADB0-012E7A08FB1C}" destId="{ACEC5798-1576-4289-9812-C978B6C84AFC}" srcOrd="0" destOrd="0" parTransId="{0EDF60C3-7180-4A84-9868-C64C4A6B016B}" sibTransId="{C9603730-47A8-4E25-9286-743B8FCFE4E7}"/>
    <dgm:cxn modelId="{89D63F6E-566A-4BAC-ADE3-E369D77137D7}" srcId="{D7AC8473-2681-4A87-BD6C-7E9D9A178174}" destId="{E3E6A32A-19BB-4BBB-AF2C-F7935188F84F}" srcOrd="1" destOrd="0" parTransId="{8ABAADCB-483F-463C-B087-1B3E24467D8E}" sibTransId="{8FDA2670-CD7D-4491-85BB-F9BDE18CEE27}"/>
    <dgm:cxn modelId="{2BAEBFA9-6495-4909-BEC6-CCDDDBD5981D}" srcId="{D7AC8473-2681-4A87-BD6C-7E9D9A178174}" destId="{10297278-FCF7-403E-ADB0-012E7A08FB1C}" srcOrd="2" destOrd="0" parTransId="{CAA42572-DFB3-4F0E-B3A7-4A209F2B6F61}" sibTransId="{94824AFD-D6E3-4CCE-A70B-AB8C7B411C55}"/>
    <dgm:cxn modelId="{F98C5CC9-5C88-4479-AAB6-2CEBA4E3640F}" srcId="{E3E6A32A-19BB-4BBB-AF2C-F7935188F84F}" destId="{F41D72A0-06A6-4731-8954-21552CB08673}" srcOrd="1" destOrd="0" parTransId="{E084D028-D3BE-437B-99C4-8A01E864F0B2}" sibTransId="{9FB02C62-CEAA-43E6-BCAD-46E27B7448D1}"/>
    <dgm:cxn modelId="{E94BD19B-0135-49AB-BA99-109A1037510D}" type="presOf" srcId="{F23F0B52-54A0-4B2E-B7FD-550369966EA5}" destId="{ECBC22C9-EA9E-4E63-9BA9-CBA8675B3452}" srcOrd="0" destOrd="0" presId="urn:microsoft.com/office/officeart/2005/8/layout/hList1"/>
    <dgm:cxn modelId="{25FF7E06-F8B1-4702-A743-7F40555BF02F}" type="presOf" srcId="{10297278-FCF7-403E-ADB0-012E7A08FB1C}" destId="{9B43510C-4FE7-4B60-A6E3-AE452BCB5948}" srcOrd="0" destOrd="0" presId="urn:microsoft.com/office/officeart/2005/8/layout/hList1"/>
    <dgm:cxn modelId="{5673CA48-BB7D-4834-84D4-AC0C929B28D9}" type="presParOf" srcId="{107B68E2-8117-4378-8DD1-0ADAAB814C81}" destId="{5FF4D814-B0CA-4D1B-A0D5-2FA5A764AB06}" srcOrd="0" destOrd="0" presId="urn:microsoft.com/office/officeart/2005/8/layout/hList1"/>
    <dgm:cxn modelId="{0EA6E026-7A2F-46FA-A9B7-3A21E39611B9}" type="presParOf" srcId="{5FF4D814-B0CA-4D1B-A0D5-2FA5A764AB06}" destId="{9154717F-C895-43D9-A9C1-BB446E85B6B4}" srcOrd="0" destOrd="0" presId="urn:microsoft.com/office/officeart/2005/8/layout/hList1"/>
    <dgm:cxn modelId="{5F851948-B057-49D4-9F21-DD361DD1D60F}" type="presParOf" srcId="{5FF4D814-B0CA-4D1B-A0D5-2FA5A764AB06}" destId="{ECBC22C9-EA9E-4E63-9BA9-CBA8675B3452}" srcOrd="1" destOrd="0" presId="urn:microsoft.com/office/officeart/2005/8/layout/hList1"/>
    <dgm:cxn modelId="{B7EB19B9-6D23-428E-BABC-79FF7F2CDC98}" type="presParOf" srcId="{107B68E2-8117-4378-8DD1-0ADAAB814C81}" destId="{B8B509E4-B1AA-40A1-96C0-B9A5F5B39DF4}" srcOrd="1" destOrd="0" presId="urn:microsoft.com/office/officeart/2005/8/layout/hList1"/>
    <dgm:cxn modelId="{1F7F3441-C25F-4A38-B972-07EB29D6C1C6}" type="presParOf" srcId="{107B68E2-8117-4378-8DD1-0ADAAB814C81}" destId="{92663DEE-ACFE-4461-8F66-65DE20B8452A}" srcOrd="2" destOrd="0" presId="urn:microsoft.com/office/officeart/2005/8/layout/hList1"/>
    <dgm:cxn modelId="{29936C98-CB07-4E21-A4A5-37A8670696AD}" type="presParOf" srcId="{92663DEE-ACFE-4461-8F66-65DE20B8452A}" destId="{5B1B34E6-1B19-4BD5-9B41-B1AD80F8AEB3}" srcOrd="0" destOrd="0" presId="urn:microsoft.com/office/officeart/2005/8/layout/hList1"/>
    <dgm:cxn modelId="{F767573A-AE87-402A-9F96-658DA819B036}" type="presParOf" srcId="{92663DEE-ACFE-4461-8F66-65DE20B8452A}" destId="{A768656F-C017-4F60-A57C-6F5160E4D2E3}" srcOrd="1" destOrd="0" presId="urn:microsoft.com/office/officeart/2005/8/layout/hList1"/>
    <dgm:cxn modelId="{BB864EFE-25C8-413A-AEF9-BACE3C612679}" type="presParOf" srcId="{107B68E2-8117-4378-8DD1-0ADAAB814C81}" destId="{4305BFC3-0445-4A42-8076-5FDCE4364ADA}" srcOrd="3" destOrd="0" presId="urn:microsoft.com/office/officeart/2005/8/layout/hList1"/>
    <dgm:cxn modelId="{50B6A015-2BC1-46D8-A32F-75866DC54901}" type="presParOf" srcId="{107B68E2-8117-4378-8DD1-0ADAAB814C81}" destId="{3AB60CB2-AE5F-4A36-A268-6776D794A05B}" srcOrd="4" destOrd="0" presId="urn:microsoft.com/office/officeart/2005/8/layout/hList1"/>
    <dgm:cxn modelId="{56351A54-0286-4D33-A15D-FF4967BF003D}" type="presParOf" srcId="{3AB60CB2-AE5F-4A36-A268-6776D794A05B}" destId="{9B43510C-4FE7-4B60-A6E3-AE452BCB5948}" srcOrd="0" destOrd="0" presId="urn:microsoft.com/office/officeart/2005/8/layout/hList1"/>
    <dgm:cxn modelId="{62C0BFD9-EAD9-417C-A5EA-0768D5692452}" type="presParOf" srcId="{3AB60CB2-AE5F-4A36-A268-6776D794A05B}" destId="{5D6D2458-0053-415D-8A9C-DA95D3971578}" srcOrd="1" destOrd="0" presId="urn:microsoft.com/office/officeart/2005/8/layout/h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F32BBB0-4CBD-40F3-BE74-A928783EF836}" type="doc">
      <dgm:prSet loTypeId="urn:microsoft.com/office/officeart/2005/8/layout/vList5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0B60227B-32E0-4316-9FCF-A564639AE59D}">
      <dgm:prSet phldrT="[Текст]"/>
      <dgm:spPr/>
      <dgm:t>
        <a:bodyPr/>
        <a:lstStyle/>
        <a:p>
          <a:r>
            <a:rPr lang="ru-RU" dirty="0" smtClean="0"/>
            <a:t>Консервативные</a:t>
          </a:r>
          <a:endParaRPr lang="ru-RU" dirty="0"/>
        </a:p>
      </dgm:t>
    </dgm:pt>
    <dgm:pt modelId="{C763127E-3E30-4C31-880C-8E7127FA8099}" type="parTrans" cxnId="{2F769A90-C49C-44FC-B36B-1265B275360C}">
      <dgm:prSet/>
      <dgm:spPr/>
      <dgm:t>
        <a:bodyPr/>
        <a:lstStyle/>
        <a:p>
          <a:endParaRPr lang="ru-RU"/>
        </a:p>
      </dgm:t>
    </dgm:pt>
    <dgm:pt modelId="{B6BCF8F6-459C-4581-A158-B21A0C2493DC}" type="sibTrans" cxnId="{2F769A90-C49C-44FC-B36B-1265B275360C}">
      <dgm:prSet/>
      <dgm:spPr/>
      <dgm:t>
        <a:bodyPr/>
        <a:lstStyle/>
        <a:p>
          <a:endParaRPr lang="ru-RU"/>
        </a:p>
      </dgm:t>
    </dgm:pt>
    <dgm:pt modelId="{92F97D8E-69F1-493D-978D-2FDC3092E01E}">
      <dgm:prSet phldrT="[Текст]"/>
      <dgm:spPr/>
      <dgm:t>
        <a:bodyPr/>
        <a:lstStyle/>
        <a:p>
          <a:r>
            <a:rPr lang="ru-RU" dirty="0" smtClean="0"/>
            <a:t>Выступают за стабильность общества, преемственность политики, постепенность преобразований, хранят традиции.</a:t>
          </a:r>
          <a:endParaRPr lang="ru-RU" dirty="0"/>
        </a:p>
      </dgm:t>
    </dgm:pt>
    <dgm:pt modelId="{08ED1FF3-C461-46F5-9612-5AF411B16A46}" type="parTrans" cxnId="{143B9AE7-B213-4C91-81D9-7AD3F9C2390B}">
      <dgm:prSet/>
      <dgm:spPr/>
      <dgm:t>
        <a:bodyPr/>
        <a:lstStyle/>
        <a:p>
          <a:endParaRPr lang="ru-RU"/>
        </a:p>
      </dgm:t>
    </dgm:pt>
    <dgm:pt modelId="{B5F71CF7-FEC3-4D4C-8492-38B6EC548AC7}" type="sibTrans" cxnId="{143B9AE7-B213-4C91-81D9-7AD3F9C2390B}">
      <dgm:prSet/>
      <dgm:spPr/>
      <dgm:t>
        <a:bodyPr/>
        <a:lstStyle/>
        <a:p>
          <a:endParaRPr lang="ru-RU"/>
        </a:p>
      </dgm:t>
    </dgm:pt>
    <dgm:pt modelId="{E7089950-A57D-4775-9BC8-DD4DF5B9A6C8}">
      <dgm:prSet phldrT="[Текст]"/>
      <dgm:spPr/>
      <dgm:t>
        <a:bodyPr/>
        <a:lstStyle/>
        <a:p>
          <a:r>
            <a:rPr lang="ru-RU" dirty="0" smtClean="0"/>
            <a:t>Либеральные</a:t>
          </a:r>
          <a:endParaRPr lang="ru-RU" dirty="0"/>
        </a:p>
      </dgm:t>
    </dgm:pt>
    <dgm:pt modelId="{BC534F50-1BCA-4AED-A560-0208D37A1B72}" type="parTrans" cxnId="{E963DA6A-A254-4554-ABC2-E338FDEE3CBA}">
      <dgm:prSet/>
      <dgm:spPr/>
      <dgm:t>
        <a:bodyPr/>
        <a:lstStyle/>
        <a:p>
          <a:endParaRPr lang="ru-RU"/>
        </a:p>
      </dgm:t>
    </dgm:pt>
    <dgm:pt modelId="{95842E1B-4259-4D27-A91E-F14AFDF67F99}" type="sibTrans" cxnId="{E963DA6A-A254-4554-ABC2-E338FDEE3CBA}">
      <dgm:prSet/>
      <dgm:spPr/>
      <dgm:t>
        <a:bodyPr/>
        <a:lstStyle/>
        <a:p>
          <a:endParaRPr lang="ru-RU"/>
        </a:p>
      </dgm:t>
    </dgm:pt>
    <dgm:pt modelId="{C5EC037A-92AA-426A-9A33-4DD23B233291}">
      <dgm:prSet phldrT="[Текст]"/>
      <dgm:spPr/>
      <dgm:t>
        <a:bodyPr/>
        <a:lstStyle/>
        <a:p>
          <a:r>
            <a:rPr lang="ru-RU" dirty="0" smtClean="0"/>
            <a:t>Выступают за приоритет личных интересов над общественными, отстаивают свободу личности, в т.ч. и в экономической сфере.</a:t>
          </a:r>
          <a:endParaRPr lang="ru-RU" dirty="0"/>
        </a:p>
      </dgm:t>
    </dgm:pt>
    <dgm:pt modelId="{7772B410-6527-4B7B-881F-E08DC40D159A}" type="parTrans" cxnId="{3885845F-9375-48CF-80AF-4D5BDEA414D2}">
      <dgm:prSet/>
      <dgm:spPr/>
      <dgm:t>
        <a:bodyPr/>
        <a:lstStyle/>
        <a:p>
          <a:endParaRPr lang="ru-RU"/>
        </a:p>
      </dgm:t>
    </dgm:pt>
    <dgm:pt modelId="{A0C93B65-3645-41A2-AB0A-8E2323ED4B4F}" type="sibTrans" cxnId="{3885845F-9375-48CF-80AF-4D5BDEA414D2}">
      <dgm:prSet/>
      <dgm:spPr/>
      <dgm:t>
        <a:bodyPr/>
        <a:lstStyle/>
        <a:p>
          <a:endParaRPr lang="ru-RU"/>
        </a:p>
      </dgm:t>
    </dgm:pt>
    <dgm:pt modelId="{62487933-4911-46B3-AFF3-C7725FC56BF3}">
      <dgm:prSet phldrT="[Текст]"/>
      <dgm:spPr/>
      <dgm:t>
        <a:bodyPr/>
        <a:lstStyle/>
        <a:p>
          <a:r>
            <a:rPr lang="ru-RU" dirty="0" smtClean="0"/>
            <a:t>Выступают за разумные и прогрессивные изменения в обществе.</a:t>
          </a:r>
          <a:endParaRPr lang="ru-RU" dirty="0"/>
        </a:p>
      </dgm:t>
    </dgm:pt>
    <dgm:pt modelId="{3DA68FBA-4930-4FE0-98A3-96A15A01620C}" type="parTrans" cxnId="{389B4B5D-4D89-4F9F-95F9-7E4AE130C2DE}">
      <dgm:prSet/>
      <dgm:spPr/>
      <dgm:t>
        <a:bodyPr/>
        <a:lstStyle/>
        <a:p>
          <a:endParaRPr lang="ru-RU"/>
        </a:p>
      </dgm:t>
    </dgm:pt>
    <dgm:pt modelId="{156A2ADF-7E87-4B1F-9D55-261876C9AA5D}" type="sibTrans" cxnId="{389B4B5D-4D89-4F9F-95F9-7E4AE130C2DE}">
      <dgm:prSet/>
      <dgm:spPr/>
      <dgm:t>
        <a:bodyPr/>
        <a:lstStyle/>
        <a:p>
          <a:endParaRPr lang="ru-RU"/>
        </a:p>
      </dgm:t>
    </dgm:pt>
    <dgm:pt modelId="{A4CB515A-20DE-4A29-9C89-AD62C4E98FA8}">
      <dgm:prSet phldrT="[Текст]"/>
      <dgm:spPr/>
      <dgm:t>
        <a:bodyPr/>
        <a:lstStyle/>
        <a:p>
          <a:r>
            <a:rPr lang="ru-RU" dirty="0" smtClean="0"/>
            <a:t>Социал-демократические</a:t>
          </a:r>
          <a:endParaRPr lang="ru-RU" dirty="0"/>
        </a:p>
      </dgm:t>
    </dgm:pt>
    <dgm:pt modelId="{B29A6BC7-83DF-4C2E-A193-57129711D550}" type="parTrans" cxnId="{7DD490E1-A36D-47C3-B63F-35A4127C2789}">
      <dgm:prSet/>
      <dgm:spPr/>
      <dgm:t>
        <a:bodyPr/>
        <a:lstStyle/>
        <a:p>
          <a:endParaRPr lang="ru-RU"/>
        </a:p>
      </dgm:t>
    </dgm:pt>
    <dgm:pt modelId="{E0155753-380E-4ABE-884F-CF6EACD1FCE6}" type="sibTrans" cxnId="{7DD490E1-A36D-47C3-B63F-35A4127C2789}">
      <dgm:prSet/>
      <dgm:spPr/>
      <dgm:t>
        <a:bodyPr/>
        <a:lstStyle/>
        <a:p>
          <a:endParaRPr lang="ru-RU"/>
        </a:p>
      </dgm:t>
    </dgm:pt>
    <dgm:pt modelId="{166C332B-A438-442D-9C51-030A7313651D}">
      <dgm:prSet phldrT="[Текст]"/>
      <dgm:spPr/>
      <dgm:t>
        <a:bodyPr/>
        <a:lstStyle/>
        <a:p>
          <a:r>
            <a:rPr lang="ru-RU" dirty="0" smtClean="0"/>
            <a:t>Провозглашают идеи социализма, равенства. Защищают интересы трудового человека.</a:t>
          </a:r>
          <a:endParaRPr lang="ru-RU" dirty="0"/>
        </a:p>
      </dgm:t>
    </dgm:pt>
    <dgm:pt modelId="{DB2949EC-C952-45E6-BD5B-62C5EB19389F}" type="parTrans" cxnId="{82CB1E4C-75D6-4588-87DB-7B9ADC2D5A5B}">
      <dgm:prSet/>
      <dgm:spPr/>
      <dgm:t>
        <a:bodyPr/>
        <a:lstStyle/>
        <a:p>
          <a:endParaRPr lang="ru-RU"/>
        </a:p>
      </dgm:t>
    </dgm:pt>
    <dgm:pt modelId="{B89E5A7F-52DA-4329-8261-F4BB233C61F3}" type="sibTrans" cxnId="{82CB1E4C-75D6-4588-87DB-7B9ADC2D5A5B}">
      <dgm:prSet/>
      <dgm:spPr/>
      <dgm:t>
        <a:bodyPr/>
        <a:lstStyle/>
        <a:p>
          <a:endParaRPr lang="ru-RU"/>
        </a:p>
      </dgm:t>
    </dgm:pt>
    <dgm:pt modelId="{7FB26EFF-EECF-415B-8B2C-719E11891BD0}" type="pres">
      <dgm:prSet presAssocID="{FF32BBB0-4CBD-40F3-BE74-A928783EF83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E2A500B-8CFB-4896-A1A8-81A04BE37CA2}" type="pres">
      <dgm:prSet presAssocID="{0B60227B-32E0-4316-9FCF-A564639AE59D}" presName="linNode" presStyleCnt="0"/>
      <dgm:spPr/>
    </dgm:pt>
    <dgm:pt modelId="{408A5352-5C36-43A6-A563-63CDAA74959C}" type="pres">
      <dgm:prSet presAssocID="{0B60227B-32E0-4316-9FCF-A564639AE59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8A0772-3D35-42EC-B59D-1C70BD21B3C9}" type="pres">
      <dgm:prSet presAssocID="{0B60227B-32E0-4316-9FCF-A564639AE59D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A7BA72-DEEF-4C82-9E3D-42A8652DF27D}" type="pres">
      <dgm:prSet presAssocID="{B6BCF8F6-459C-4581-A158-B21A0C2493DC}" presName="sp" presStyleCnt="0"/>
      <dgm:spPr/>
    </dgm:pt>
    <dgm:pt modelId="{5D4A72E6-2A55-485A-B676-213859159A82}" type="pres">
      <dgm:prSet presAssocID="{E7089950-A57D-4775-9BC8-DD4DF5B9A6C8}" presName="linNode" presStyleCnt="0"/>
      <dgm:spPr/>
    </dgm:pt>
    <dgm:pt modelId="{1B15AE10-06F4-4D85-900D-5314BA32B752}" type="pres">
      <dgm:prSet presAssocID="{E7089950-A57D-4775-9BC8-DD4DF5B9A6C8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AE01B9-9246-4C6B-B308-0CBBC4F85DB3}" type="pres">
      <dgm:prSet presAssocID="{E7089950-A57D-4775-9BC8-DD4DF5B9A6C8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5BF3BB-2699-4791-BA32-42222498825F}" type="pres">
      <dgm:prSet presAssocID="{95842E1B-4259-4D27-A91E-F14AFDF67F99}" presName="sp" presStyleCnt="0"/>
      <dgm:spPr/>
    </dgm:pt>
    <dgm:pt modelId="{C163A938-5F4E-49C5-A942-461DD0BBB330}" type="pres">
      <dgm:prSet presAssocID="{A4CB515A-20DE-4A29-9C89-AD62C4E98FA8}" presName="linNode" presStyleCnt="0"/>
      <dgm:spPr/>
    </dgm:pt>
    <dgm:pt modelId="{63FA9FEF-F548-48AF-96CD-6A277BC9546B}" type="pres">
      <dgm:prSet presAssocID="{A4CB515A-20DE-4A29-9C89-AD62C4E98FA8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542C52-1D35-4B6E-AC2F-5AF2A7E5B152}" type="pres">
      <dgm:prSet presAssocID="{A4CB515A-20DE-4A29-9C89-AD62C4E98FA8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41D6755-A9E3-4455-B428-6343DDA9B2F2}" type="presOf" srcId="{0B60227B-32E0-4316-9FCF-A564639AE59D}" destId="{408A5352-5C36-43A6-A563-63CDAA74959C}" srcOrd="0" destOrd="0" presId="urn:microsoft.com/office/officeart/2005/8/layout/vList5"/>
    <dgm:cxn modelId="{3885845F-9375-48CF-80AF-4D5BDEA414D2}" srcId="{E7089950-A57D-4775-9BC8-DD4DF5B9A6C8}" destId="{C5EC037A-92AA-426A-9A33-4DD23B233291}" srcOrd="0" destOrd="0" parTransId="{7772B410-6527-4B7B-881F-E08DC40D159A}" sibTransId="{A0C93B65-3645-41A2-AB0A-8E2323ED4B4F}"/>
    <dgm:cxn modelId="{389B4B5D-4D89-4F9F-95F9-7E4AE130C2DE}" srcId="{E7089950-A57D-4775-9BC8-DD4DF5B9A6C8}" destId="{62487933-4911-46B3-AFF3-C7725FC56BF3}" srcOrd="1" destOrd="0" parTransId="{3DA68FBA-4930-4FE0-98A3-96A15A01620C}" sibTransId="{156A2ADF-7E87-4B1F-9D55-261876C9AA5D}"/>
    <dgm:cxn modelId="{82CB1E4C-75D6-4588-87DB-7B9ADC2D5A5B}" srcId="{A4CB515A-20DE-4A29-9C89-AD62C4E98FA8}" destId="{166C332B-A438-442D-9C51-030A7313651D}" srcOrd="0" destOrd="0" parTransId="{DB2949EC-C952-45E6-BD5B-62C5EB19389F}" sibTransId="{B89E5A7F-52DA-4329-8261-F4BB233C61F3}"/>
    <dgm:cxn modelId="{7DD490E1-A36D-47C3-B63F-35A4127C2789}" srcId="{FF32BBB0-4CBD-40F3-BE74-A928783EF836}" destId="{A4CB515A-20DE-4A29-9C89-AD62C4E98FA8}" srcOrd="2" destOrd="0" parTransId="{B29A6BC7-83DF-4C2E-A193-57129711D550}" sibTransId="{E0155753-380E-4ABE-884F-CF6EACD1FCE6}"/>
    <dgm:cxn modelId="{E963DA6A-A254-4554-ABC2-E338FDEE3CBA}" srcId="{FF32BBB0-4CBD-40F3-BE74-A928783EF836}" destId="{E7089950-A57D-4775-9BC8-DD4DF5B9A6C8}" srcOrd="1" destOrd="0" parTransId="{BC534F50-1BCA-4AED-A560-0208D37A1B72}" sibTransId="{95842E1B-4259-4D27-A91E-F14AFDF67F99}"/>
    <dgm:cxn modelId="{7027DF0D-DAE3-42FD-9748-2280D78E3579}" type="presOf" srcId="{FF32BBB0-4CBD-40F3-BE74-A928783EF836}" destId="{7FB26EFF-EECF-415B-8B2C-719E11891BD0}" srcOrd="0" destOrd="0" presId="urn:microsoft.com/office/officeart/2005/8/layout/vList5"/>
    <dgm:cxn modelId="{72CF67BE-BCB8-4632-A02F-46F71F63AC45}" type="presOf" srcId="{A4CB515A-20DE-4A29-9C89-AD62C4E98FA8}" destId="{63FA9FEF-F548-48AF-96CD-6A277BC9546B}" srcOrd="0" destOrd="0" presId="urn:microsoft.com/office/officeart/2005/8/layout/vList5"/>
    <dgm:cxn modelId="{8938C184-69FF-4DD2-8068-C905A3C5D145}" type="presOf" srcId="{E7089950-A57D-4775-9BC8-DD4DF5B9A6C8}" destId="{1B15AE10-06F4-4D85-900D-5314BA32B752}" srcOrd="0" destOrd="0" presId="urn:microsoft.com/office/officeart/2005/8/layout/vList5"/>
    <dgm:cxn modelId="{2F769A90-C49C-44FC-B36B-1265B275360C}" srcId="{FF32BBB0-4CBD-40F3-BE74-A928783EF836}" destId="{0B60227B-32E0-4316-9FCF-A564639AE59D}" srcOrd="0" destOrd="0" parTransId="{C763127E-3E30-4C31-880C-8E7127FA8099}" sibTransId="{B6BCF8F6-459C-4581-A158-B21A0C2493DC}"/>
    <dgm:cxn modelId="{143B9AE7-B213-4C91-81D9-7AD3F9C2390B}" srcId="{0B60227B-32E0-4316-9FCF-A564639AE59D}" destId="{92F97D8E-69F1-493D-978D-2FDC3092E01E}" srcOrd="0" destOrd="0" parTransId="{08ED1FF3-C461-46F5-9612-5AF411B16A46}" sibTransId="{B5F71CF7-FEC3-4D4C-8492-38B6EC548AC7}"/>
    <dgm:cxn modelId="{1332C015-4A30-4DE7-B6EE-86E860A2F603}" type="presOf" srcId="{62487933-4911-46B3-AFF3-C7725FC56BF3}" destId="{7AAE01B9-9246-4C6B-B308-0CBBC4F85DB3}" srcOrd="0" destOrd="1" presId="urn:microsoft.com/office/officeart/2005/8/layout/vList5"/>
    <dgm:cxn modelId="{650A7296-F2EC-4AAB-9139-A37ED4C55B43}" type="presOf" srcId="{C5EC037A-92AA-426A-9A33-4DD23B233291}" destId="{7AAE01B9-9246-4C6B-B308-0CBBC4F85DB3}" srcOrd="0" destOrd="0" presId="urn:microsoft.com/office/officeart/2005/8/layout/vList5"/>
    <dgm:cxn modelId="{6B64AC11-CEDA-4D42-9B56-2BB60DFC0971}" type="presOf" srcId="{166C332B-A438-442D-9C51-030A7313651D}" destId="{60542C52-1D35-4B6E-AC2F-5AF2A7E5B152}" srcOrd="0" destOrd="0" presId="urn:microsoft.com/office/officeart/2005/8/layout/vList5"/>
    <dgm:cxn modelId="{BE29FD42-CB2E-4F8A-89E4-033CDEC2A434}" type="presOf" srcId="{92F97D8E-69F1-493D-978D-2FDC3092E01E}" destId="{818A0772-3D35-42EC-B59D-1C70BD21B3C9}" srcOrd="0" destOrd="0" presId="urn:microsoft.com/office/officeart/2005/8/layout/vList5"/>
    <dgm:cxn modelId="{0B2222B8-29E8-419F-BF76-7246C5FB522B}" type="presParOf" srcId="{7FB26EFF-EECF-415B-8B2C-719E11891BD0}" destId="{2E2A500B-8CFB-4896-A1A8-81A04BE37CA2}" srcOrd="0" destOrd="0" presId="urn:microsoft.com/office/officeart/2005/8/layout/vList5"/>
    <dgm:cxn modelId="{B42C1D63-FF8B-4FF4-AFAF-6EFDDCED2854}" type="presParOf" srcId="{2E2A500B-8CFB-4896-A1A8-81A04BE37CA2}" destId="{408A5352-5C36-43A6-A563-63CDAA74959C}" srcOrd="0" destOrd="0" presId="urn:microsoft.com/office/officeart/2005/8/layout/vList5"/>
    <dgm:cxn modelId="{9147F210-5B46-431A-A75A-BC8562C337AE}" type="presParOf" srcId="{2E2A500B-8CFB-4896-A1A8-81A04BE37CA2}" destId="{818A0772-3D35-42EC-B59D-1C70BD21B3C9}" srcOrd="1" destOrd="0" presId="urn:microsoft.com/office/officeart/2005/8/layout/vList5"/>
    <dgm:cxn modelId="{D430D026-8315-4F25-9D58-FCAAC948A84A}" type="presParOf" srcId="{7FB26EFF-EECF-415B-8B2C-719E11891BD0}" destId="{B8A7BA72-DEEF-4C82-9E3D-42A8652DF27D}" srcOrd="1" destOrd="0" presId="urn:microsoft.com/office/officeart/2005/8/layout/vList5"/>
    <dgm:cxn modelId="{C22002C6-F3EF-4837-AD04-9950F0E53C25}" type="presParOf" srcId="{7FB26EFF-EECF-415B-8B2C-719E11891BD0}" destId="{5D4A72E6-2A55-485A-B676-213859159A82}" srcOrd="2" destOrd="0" presId="urn:microsoft.com/office/officeart/2005/8/layout/vList5"/>
    <dgm:cxn modelId="{0C444C24-3388-49B8-8781-A90271FCC5C6}" type="presParOf" srcId="{5D4A72E6-2A55-485A-B676-213859159A82}" destId="{1B15AE10-06F4-4D85-900D-5314BA32B752}" srcOrd="0" destOrd="0" presId="urn:microsoft.com/office/officeart/2005/8/layout/vList5"/>
    <dgm:cxn modelId="{4764ED41-E8AE-4BE4-9675-D979D0E062BA}" type="presParOf" srcId="{5D4A72E6-2A55-485A-B676-213859159A82}" destId="{7AAE01B9-9246-4C6B-B308-0CBBC4F85DB3}" srcOrd="1" destOrd="0" presId="urn:microsoft.com/office/officeart/2005/8/layout/vList5"/>
    <dgm:cxn modelId="{5524FD97-3F22-4DA7-AB1E-36672FAF681A}" type="presParOf" srcId="{7FB26EFF-EECF-415B-8B2C-719E11891BD0}" destId="{F45BF3BB-2699-4791-BA32-42222498825F}" srcOrd="3" destOrd="0" presId="urn:microsoft.com/office/officeart/2005/8/layout/vList5"/>
    <dgm:cxn modelId="{795D97CC-FB3A-4955-B05C-FF9FD6688A86}" type="presParOf" srcId="{7FB26EFF-EECF-415B-8B2C-719E11891BD0}" destId="{C163A938-5F4E-49C5-A942-461DD0BBB330}" srcOrd="4" destOrd="0" presId="urn:microsoft.com/office/officeart/2005/8/layout/vList5"/>
    <dgm:cxn modelId="{F43838A4-6341-47D8-BE26-229C10D4AF15}" type="presParOf" srcId="{C163A938-5F4E-49C5-A942-461DD0BBB330}" destId="{63FA9FEF-F548-48AF-96CD-6A277BC9546B}" srcOrd="0" destOrd="0" presId="urn:microsoft.com/office/officeart/2005/8/layout/vList5"/>
    <dgm:cxn modelId="{B8641048-F7AE-4709-AD5C-52B47A65CA3D}" type="presParOf" srcId="{C163A938-5F4E-49C5-A942-461DD0BBB330}" destId="{60542C52-1D35-4B6E-AC2F-5AF2A7E5B152}" srcOrd="1" destOrd="0" presId="urn:microsoft.com/office/officeart/2005/8/layout/vList5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9F55204-0A81-4192-8E5C-76AF8953769F}" type="doc">
      <dgm:prSet loTypeId="urn:microsoft.com/office/officeart/2005/8/layout/vList5" loCatId="list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8356503E-E69E-494B-A3E3-4326E5DB2B23}">
      <dgm:prSet phldrT="[Текст]"/>
      <dgm:spPr/>
      <dgm:t>
        <a:bodyPr/>
        <a:lstStyle/>
        <a:p>
          <a:r>
            <a:rPr lang="ru-RU" dirty="0" smtClean="0"/>
            <a:t>Коммунистические</a:t>
          </a:r>
          <a:endParaRPr lang="ru-RU" dirty="0"/>
        </a:p>
      </dgm:t>
    </dgm:pt>
    <dgm:pt modelId="{3F634C41-284C-4C35-B7BC-CEAAA104D0EE}" type="parTrans" cxnId="{ADAE11AC-9C7D-4024-A04C-BC859D552457}">
      <dgm:prSet/>
      <dgm:spPr/>
      <dgm:t>
        <a:bodyPr/>
        <a:lstStyle/>
        <a:p>
          <a:endParaRPr lang="ru-RU"/>
        </a:p>
      </dgm:t>
    </dgm:pt>
    <dgm:pt modelId="{7C4B31A6-F528-4F7A-B4B8-58D597873020}" type="sibTrans" cxnId="{ADAE11AC-9C7D-4024-A04C-BC859D552457}">
      <dgm:prSet/>
      <dgm:spPr/>
      <dgm:t>
        <a:bodyPr/>
        <a:lstStyle/>
        <a:p>
          <a:endParaRPr lang="ru-RU"/>
        </a:p>
      </dgm:t>
    </dgm:pt>
    <dgm:pt modelId="{E6802494-7CB7-4BA5-BAB4-571DF55714E3}">
      <dgm:prSet phldrT="[Текст]"/>
      <dgm:spPr/>
      <dgm:t>
        <a:bodyPr/>
        <a:lstStyle/>
        <a:p>
          <a:r>
            <a:rPr lang="ru-RU" dirty="0" smtClean="0"/>
            <a:t>В основе их идеологии лежит идея классовой борьбы. Их целью является уничтожение классов, построение общества без эксплуатации человека человеком, уничтожение частной собственности.</a:t>
          </a:r>
          <a:endParaRPr lang="ru-RU" dirty="0"/>
        </a:p>
      </dgm:t>
    </dgm:pt>
    <dgm:pt modelId="{67F487DA-2CCF-4810-A772-77DA35ACCF0B}" type="parTrans" cxnId="{D48AC494-D798-48B7-A0A2-EBC73E34641A}">
      <dgm:prSet/>
      <dgm:spPr/>
      <dgm:t>
        <a:bodyPr/>
        <a:lstStyle/>
        <a:p>
          <a:endParaRPr lang="ru-RU"/>
        </a:p>
      </dgm:t>
    </dgm:pt>
    <dgm:pt modelId="{33F3F4F9-FA24-48DB-BF7D-38C9586A4795}" type="sibTrans" cxnId="{D48AC494-D798-48B7-A0A2-EBC73E34641A}">
      <dgm:prSet/>
      <dgm:spPr/>
      <dgm:t>
        <a:bodyPr/>
        <a:lstStyle/>
        <a:p>
          <a:endParaRPr lang="ru-RU"/>
        </a:p>
      </dgm:t>
    </dgm:pt>
    <dgm:pt modelId="{3429DC74-39C8-429E-8779-A148058A84F3}">
      <dgm:prSet phldrT="[Текст]"/>
      <dgm:spPr/>
      <dgm:t>
        <a:bodyPr/>
        <a:lstStyle/>
        <a:p>
          <a:r>
            <a:rPr lang="ru-RU" dirty="0" smtClean="0"/>
            <a:t>Религиозные</a:t>
          </a:r>
          <a:endParaRPr lang="ru-RU" dirty="0"/>
        </a:p>
      </dgm:t>
    </dgm:pt>
    <dgm:pt modelId="{56FF393D-0377-4D41-844F-BBB1029D7880}" type="parTrans" cxnId="{8A17B79E-E48D-490A-8EA0-0D08DD09DE7E}">
      <dgm:prSet/>
      <dgm:spPr/>
      <dgm:t>
        <a:bodyPr/>
        <a:lstStyle/>
        <a:p>
          <a:endParaRPr lang="ru-RU"/>
        </a:p>
      </dgm:t>
    </dgm:pt>
    <dgm:pt modelId="{D7CBA2DE-C99A-409D-9B87-8F0BCAC354F9}" type="sibTrans" cxnId="{8A17B79E-E48D-490A-8EA0-0D08DD09DE7E}">
      <dgm:prSet/>
      <dgm:spPr/>
      <dgm:t>
        <a:bodyPr/>
        <a:lstStyle/>
        <a:p>
          <a:endParaRPr lang="ru-RU"/>
        </a:p>
      </dgm:t>
    </dgm:pt>
    <dgm:pt modelId="{BC3DC6B6-19F2-4E11-8D29-A5FBB622583B}">
      <dgm:prSet phldrT="[Текст]"/>
      <dgm:spPr/>
      <dgm:t>
        <a:bodyPr/>
        <a:lstStyle/>
        <a:p>
          <a:r>
            <a:rPr lang="ru-RU" dirty="0" smtClean="0"/>
            <a:t>Создаются на основе религиозного учения. Активно используют политические средства для укрепления позиций своей религии.</a:t>
          </a:r>
          <a:endParaRPr lang="ru-RU" dirty="0"/>
        </a:p>
      </dgm:t>
    </dgm:pt>
    <dgm:pt modelId="{D82934DF-71A9-4046-8CE7-7D2CF8F0B311}" type="parTrans" cxnId="{FD15CFC7-47D9-4AC6-BD41-142F43E5E582}">
      <dgm:prSet/>
      <dgm:spPr/>
      <dgm:t>
        <a:bodyPr/>
        <a:lstStyle/>
        <a:p>
          <a:endParaRPr lang="ru-RU"/>
        </a:p>
      </dgm:t>
    </dgm:pt>
    <dgm:pt modelId="{25C25DE7-7319-47C2-A626-EDDD57591129}" type="sibTrans" cxnId="{FD15CFC7-47D9-4AC6-BD41-142F43E5E582}">
      <dgm:prSet/>
      <dgm:spPr/>
      <dgm:t>
        <a:bodyPr/>
        <a:lstStyle/>
        <a:p>
          <a:endParaRPr lang="ru-RU"/>
        </a:p>
      </dgm:t>
    </dgm:pt>
    <dgm:pt modelId="{E61AD049-F907-457F-B164-0C8BCB0195BF}">
      <dgm:prSet phldrT="[Текст]"/>
      <dgm:spPr/>
      <dgm:t>
        <a:bodyPr/>
        <a:lstStyle/>
        <a:p>
          <a:r>
            <a:rPr lang="ru-RU" dirty="0" smtClean="0"/>
            <a:t>Национал-патриотические</a:t>
          </a:r>
        </a:p>
        <a:p>
          <a:r>
            <a:rPr lang="ru-RU" dirty="0" smtClean="0"/>
            <a:t>(фашистские)</a:t>
          </a:r>
          <a:endParaRPr lang="ru-RU" dirty="0"/>
        </a:p>
      </dgm:t>
    </dgm:pt>
    <dgm:pt modelId="{342F4CE4-94EE-46CA-B6FA-6916AF42F8CA}" type="parTrans" cxnId="{638216CF-DE5B-4215-9261-0096B6C3E05F}">
      <dgm:prSet/>
      <dgm:spPr/>
      <dgm:t>
        <a:bodyPr/>
        <a:lstStyle/>
        <a:p>
          <a:endParaRPr lang="ru-RU"/>
        </a:p>
      </dgm:t>
    </dgm:pt>
    <dgm:pt modelId="{6DCA63A0-1F7B-405A-9C26-69D3F8480924}" type="sibTrans" cxnId="{638216CF-DE5B-4215-9261-0096B6C3E05F}">
      <dgm:prSet/>
      <dgm:spPr/>
      <dgm:t>
        <a:bodyPr/>
        <a:lstStyle/>
        <a:p>
          <a:endParaRPr lang="ru-RU"/>
        </a:p>
      </dgm:t>
    </dgm:pt>
    <dgm:pt modelId="{AF4C927C-6340-4FC1-AEF6-A0067A274F61}">
      <dgm:prSet phldrT="[Текст]"/>
      <dgm:spPr/>
      <dgm:t>
        <a:bodyPr/>
        <a:lstStyle/>
        <a:p>
          <a:r>
            <a:rPr lang="ru-RU" dirty="0" smtClean="0"/>
            <a:t>Основываются на идеологии превосходства какой-либо расы или нации над другими, подавления и уничтожения идейных противников.</a:t>
          </a:r>
          <a:endParaRPr lang="ru-RU" dirty="0"/>
        </a:p>
      </dgm:t>
    </dgm:pt>
    <dgm:pt modelId="{3115D642-6820-42BC-9DE5-EC2A8CF947EB}" type="parTrans" cxnId="{A703C5A8-F7E4-44FD-AD7C-CC7DDC854E70}">
      <dgm:prSet/>
      <dgm:spPr/>
      <dgm:t>
        <a:bodyPr/>
        <a:lstStyle/>
        <a:p>
          <a:endParaRPr lang="ru-RU"/>
        </a:p>
      </dgm:t>
    </dgm:pt>
    <dgm:pt modelId="{A88D78C6-84E4-4BD5-823C-C705A3D1E7D4}" type="sibTrans" cxnId="{A703C5A8-F7E4-44FD-AD7C-CC7DDC854E70}">
      <dgm:prSet/>
      <dgm:spPr/>
      <dgm:t>
        <a:bodyPr/>
        <a:lstStyle/>
        <a:p>
          <a:endParaRPr lang="ru-RU"/>
        </a:p>
      </dgm:t>
    </dgm:pt>
    <dgm:pt modelId="{48B1D15F-83B9-4EC9-BF9B-D33108E682D7}" type="pres">
      <dgm:prSet presAssocID="{09F55204-0A81-4192-8E5C-76AF8953769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7710C54-928A-4BF0-8AC6-25636632EB91}" type="pres">
      <dgm:prSet presAssocID="{8356503E-E69E-494B-A3E3-4326E5DB2B23}" presName="linNode" presStyleCnt="0"/>
      <dgm:spPr/>
    </dgm:pt>
    <dgm:pt modelId="{7A39B013-5AC1-459D-9C91-364857E48CAA}" type="pres">
      <dgm:prSet presAssocID="{8356503E-E69E-494B-A3E3-4326E5DB2B23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0E0178-7CA2-42BD-8016-1BA8F7EDA15D}" type="pres">
      <dgm:prSet presAssocID="{8356503E-E69E-494B-A3E3-4326E5DB2B23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852663-581A-477C-8946-45CF018473F4}" type="pres">
      <dgm:prSet presAssocID="{7C4B31A6-F528-4F7A-B4B8-58D597873020}" presName="sp" presStyleCnt="0"/>
      <dgm:spPr/>
    </dgm:pt>
    <dgm:pt modelId="{496A3F29-D94B-486E-9714-EC30B3F29438}" type="pres">
      <dgm:prSet presAssocID="{3429DC74-39C8-429E-8779-A148058A84F3}" presName="linNode" presStyleCnt="0"/>
      <dgm:spPr/>
    </dgm:pt>
    <dgm:pt modelId="{B82AB0C2-57E2-477D-9609-E98F967F5316}" type="pres">
      <dgm:prSet presAssocID="{3429DC74-39C8-429E-8779-A148058A84F3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C7176F-8DCD-4AD4-AFA5-D7DD7CA7C67A}" type="pres">
      <dgm:prSet presAssocID="{3429DC74-39C8-429E-8779-A148058A84F3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791290-8837-470E-B813-F783915E0E61}" type="pres">
      <dgm:prSet presAssocID="{D7CBA2DE-C99A-409D-9B87-8F0BCAC354F9}" presName="sp" presStyleCnt="0"/>
      <dgm:spPr/>
    </dgm:pt>
    <dgm:pt modelId="{FF9E06DD-71A8-46F3-995F-08BE0BCE2889}" type="pres">
      <dgm:prSet presAssocID="{E61AD049-F907-457F-B164-0C8BCB0195BF}" presName="linNode" presStyleCnt="0"/>
      <dgm:spPr/>
    </dgm:pt>
    <dgm:pt modelId="{078D0D37-584F-4B00-85E6-43B064C78D88}" type="pres">
      <dgm:prSet presAssocID="{E61AD049-F907-457F-B164-0C8BCB0195BF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528759-ACF1-46F3-A069-AC095E286565}" type="pres">
      <dgm:prSet presAssocID="{E61AD049-F907-457F-B164-0C8BCB0195BF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009DA16-ABAA-4518-8579-0B3083D69F2D}" type="presOf" srcId="{AF4C927C-6340-4FC1-AEF6-A0067A274F61}" destId="{38528759-ACF1-46F3-A069-AC095E286565}" srcOrd="0" destOrd="0" presId="urn:microsoft.com/office/officeart/2005/8/layout/vList5"/>
    <dgm:cxn modelId="{836FECA3-A57B-4AC4-9CDE-DFB3678FB697}" type="presOf" srcId="{8356503E-E69E-494B-A3E3-4326E5DB2B23}" destId="{7A39B013-5AC1-459D-9C91-364857E48CAA}" srcOrd="0" destOrd="0" presId="urn:microsoft.com/office/officeart/2005/8/layout/vList5"/>
    <dgm:cxn modelId="{CA15237A-EBC0-435F-B6B0-23E657D2E264}" type="presOf" srcId="{3429DC74-39C8-429E-8779-A148058A84F3}" destId="{B82AB0C2-57E2-477D-9609-E98F967F5316}" srcOrd="0" destOrd="0" presId="urn:microsoft.com/office/officeart/2005/8/layout/vList5"/>
    <dgm:cxn modelId="{A703C5A8-F7E4-44FD-AD7C-CC7DDC854E70}" srcId="{E61AD049-F907-457F-B164-0C8BCB0195BF}" destId="{AF4C927C-6340-4FC1-AEF6-A0067A274F61}" srcOrd="0" destOrd="0" parTransId="{3115D642-6820-42BC-9DE5-EC2A8CF947EB}" sibTransId="{A88D78C6-84E4-4BD5-823C-C705A3D1E7D4}"/>
    <dgm:cxn modelId="{B2D257F8-7EB9-4F01-A0CA-099D6D85A565}" type="presOf" srcId="{BC3DC6B6-19F2-4E11-8D29-A5FBB622583B}" destId="{C2C7176F-8DCD-4AD4-AFA5-D7DD7CA7C67A}" srcOrd="0" destOrd="0" presId="urn:microsoft.com/office/officeart/2005/8/layout/vList5"/>
    <dgm:cxn modelId="{FE5CAF7F-63C4-4FA2-BCEB-71473E8EAB57}" type="presOf" srcId="{E61AD049-F907-457F-B164-0C8BCB0195BF}" destId="{078D0D37-584F-4B00-85E6-43B064C78D88}" srcOrd="0" destOrd="0" presId="urn:microsoft.com/office/officeart/2005/8/layout/vList5"/>
    <dgm:cxn modelId="{E9B3759C-2C69-4825-89AF-D9A64B1E28E9}" type="presOf" srcId="{E6802494-7CB7-4BA5-BAB4-571DF55714E3}" destId="{3D0E0178-7CA2-42BD-8016-1BA8F7EDA15D}" srcOrd="0" destOrd="0" presId="urn:microsoft.com/office/officeart/2005/8/layout/vList5"/>
    <dgm:cxn modelId="{A64619D2-8412-4B58-A94A-ADEEA5195DCB}" type="presOf" srcId="{09F55204-0A81-4192-8E5C-76AF8953769F}" destId="{48B1D15F-83B9-4EC9-BF9B-D33108E682D7}" srcOrd="0" destOrd="0" presId="urn:microsoft.com/office/officeart/2005/8/layout/vList5"/>
    <dgm:cxn modelId="{8A17B79E-E48D-490A-8EA0-0D08DD09DE7E}" srcId="{09F55204-0A81-4192-8E5C-76AF8953769F}" destId="{3429DC74-39C8-429E-8779-A148058A84F3}" srcOrd="1" destOrd="0" parTransId="{56FF393D-0377-4D41-844F-BBB1029D7880}" sibTransId="{D7CBA2DE-C99A-409D-9B87-8F0BCAC354F9}"/>
    <dgm:cxn modelId="{ADAE11AC-9C7D-4024-A04C-BC859D552457}" srcId="{09F55204-0A81-4192-8E5C-76AF8953769F}" destId="{8356503E-E69E-494B-A3E3-4326E5DB2B23}" srcOrd="0" destOrd="0" parTransId="{3F634C41-284C-4C35-B7BC-CEAAA104D0EE}" sibTransId="{7C4B31A6-F528-4F7A-B4B8-58D597873020}"/>
    <dgm:cxn modelId="{FD15CFC7-47D9-4AC6-BD41-142F43E5E582}" srcId="{3429DC74-39C8-429E-8779-A148058A84F3}" destId="{BC3DC6B6-19F2-4E11-8D29-A5FBB622583B}" srcOrd="0" destOrd="0" parTransId="{D82934DF-71A9-4046-8CE7-7D2CF8F0B311}" sibTransId="{25C25DE7-7319-47C2-A626-EDDD57591129}"/>
    <dgm:cxn modelId="{D48AC494-D798-48B7-A0A2-EBC73E34641A}" srcId="{8356503E-E69E-494B-A3E3-4326E5DB2B23}" destId="{E6802494-7CB7-4BA5-BAB4-571DF55714E3}" srcOrd="0" destOrd="0" parTransId="{67F487DA-2CCF-4810-A772-77DA35ACCF0B}" sibTransId="{33F3F4F9-FA24-48DB-BF7D-38C9586A4795}"/>
    <dgm:cxn modelId="{638216CF-DE5B-4215-9261-0096B6C3E05F}" srcId="{09F55204-0A81-4192-8E5C-76AF8953769F}" destId="{E61AD049-F907-457F-B164-0C8BCB0195BF}" srcOrd="2" destOrd="0" parTransId="{342F4CE4-94EE-46CA-B6FA-6916AF42F8CA}" sibTransId="{6DCA63A0-1F7B-405A-9C26-69D3F8480924}"/>
    <dgm:cxn modelId="{F9C5176B-E417-4D28-8F97-6490A3371842}" type="presParOf" srcId="{48B1D15F-83B9-4EC9-BF9B-D33108E682D7}" destId="{B7710C54-928A-4BF0-8AC6-25636632EB91}" srcOrd="0" destOrd="0" presId="urn:microsoft.com/office/officeart/2005/8/layout/vList5"/>
    <dgm:cxn modelId="{665CA11B-C3A3-432B-AE99-A8D4D3FAFE30}" type="presParOf" srcId="{B7710C54-928A-4BF0-8AC6-25636632EB91}" destId="{7A39B013-5AC1-459D-9C91-364857E48CAA}" srcOrd="0" destOrd="0" presId="urn:microsoft.com/office/officeart/2005/8/layout/vList5"/>
    <dgm:cxn modelId="{163A65E4-BC57-4D77-ABEF-3A2975E81A43}" type="presParOf" srcId="{B7710C54-928A-4BF0-8AC6-25636632EB91}" destId="{3D0E0178-7CA2-42BD-8016-1BA8F7EDA15D}" srcOrd="1" destOrd="0" presId="urn:microsoft.com/office/officeart/2005/8/layout/vList5"/>
    <dgm:cxn modelId="{C716F481-9877-4109-9F6B-AC11520DE57D}" type="presParOf" srcId="{48B1D15F-83B9-4EC9-BF9B-D33108E682D7}" destId="{99852663-581A-477C-8946-45CF018473F4}" srcOrd="1" destOrd="0" presId="urn:microsoft.com/office/officeart/2005/8/layout/vList5"/>
    <dgm:cxn modelId="{E72CEC3E-5A0A-4A18-AB75-EA044F5ADB3D}" type="presParOf" srcId="{48B1D15F-83B9-4EC9-BF9B-D33108E682D7}" destId="{496A3F29-D94B-486E-9714-EC30B3F29438}" srcOrd="2" destOrd="0" presId="urn:microsoft.com/office/officeart/2005/8/layout/vList5"/>
    <dgm:cxn modelId="{E0DFF840-BFA4-4D11-873B-D356E2F41AC2}" type="presParOf" srcId="{496A3F29-D94B-486E-9714-EC30B3F29438}" destId="{B82AB0C2-57E2-477D-9609-E98F967F5316}" srcOrd="0" destOrd="0" presId="urn:microsoft.com/office/officeart/2005/8/layout/vList5"/>
    <dgm:cxn modelId="{81899F44-80FC-4434-9AE6-A911586BDDD3}" type="presParOf" srcId="{496A3F29-D94B-486E-9714-EC30B3F29438}" destId="{C2C7176F-8DCD-4AD4-AFA5-D7DD7CA7C67A}" srcOrd="1" destOrd="0" presId="urn:microsoft.com/office/officeart/2005/8/layout/vList5"/>
    <dgm:cxn modelId="{291C412E-6932-4F77-BEB6-2AE4A4F0DCB0}" type="presParOf" srcId="{48B1D15F-83B9-4EC9-BF9B-D33108E682D7}" destId="{00791290-8837-470E-B813-F783915E0E61}" srcOrd="3" destOrd="0" presId="urn:microsoft.com/office/officeart/2005/8/layout/vList5"/>
    <dgm:cxn modelId="{E54E9A50-9206-4EDC-9C4C-94A4019D6283}" type="presParOf" srcId="{48B1D15F-83B9-4EC9-BF9B-D33108E682D7}" destId="{FF9E06DD-71A8-46F3-995F-08BE0BCE2889}" srcOrd="4" destOrd="0" presId="urn:microsoft.com/office/officeart/2005/8/layout/vList5"/>
    <dgm:cxn modelId="{5AF801DA-DC22-4BEC-B737-6EB77BFA964B}" type="presParOf" srcId="{FF9E06DD-71A8-46F3-995F-08BE0BCE2889}" destId="{078D0D37-584F-4B00-85E6-43B064C78D88}" srcOrd="0" destOrd="0" presId="urn:microsoft.com/office/officeart/2005/8/layout/vList5"/>
    <dgm:cxn modelId="{B26D4A8A-361A-49CA-AEF9-5508649E5E2A}" type="presParOf" srcId="{FF9E06DD-71A8-46F3-995F-08BE0BCE2889}" destId="{38528759-ACF1-46F3-A069-AC095E286565}" srcOrd="1" destOrd="0" presId="urn:microsoft.com/office/officeart/2005/8/layout/vList5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76F56ED-C471-450E-A237-DC204D92EE7F}" type="doc">
      <dgm:prSet loTypeId="urn:microsoft.com/office/officeart/2005/8/layout/hierarchy4" loCatId="hierarchy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931EF82-7B75-49CF-9025-D30A12A8024D}">
      <dgm:prSet phldrT="[Текст]"/>
      <dgm:spPr/>
      <dgm:t>
        <a:bodyPr/>
        <a:lstStyle/>
        <a:p>
          <a:r>
            <a:rPr lang="ru-RU" dirty="0" smtClean="0"/>
            <a:t>Партия</a:t>
          </a:r>
          <a:endParaRPr lang="ru-RU" dirty="0"/>
        </a:p>
      </dgm:t>
    </dgm:pt>
    <dgm:pt modelId="{3BA7298B-EF69-449B-AA6B-44C27E1D7AD0}" type="parTrans" cxnId="{2F2E3A9A-A131-4A5E-9E72-36D87C533FCE}">
      <dgm:prSet/>
      <dgm:spPr/>
      <dgm:t>
        <a:bodyPr/>
        <a:lstStyle/>
        <a:p>
          <a:endParaRPr lang="ru-RU"/>
        </a:p>
      </dgm:t>
    </dgm:pt>
    <dgm:pt modelId="{80438204-1266-44C5-9DD4-289D64234402}" type="sibTrans" cxnId="{2F2E3A9A-A131-4A5E-9E72-36D87C533FCE}">
      <dgm:prSet/>
      <dgm:spPr/>
      <dgm:t>
        <a:bodyPr/>
        <a:lstStyle/>
        <a:p>
          <a:endParaRPr lang="ru-RU"/>
        </a:p>
      </dgm:t>
    </dgm:pt>
    <dgm:pt modelId="{35C2A247-E98D-4144-BD13-D21B08845E40}">
      <dgm:prSet phldrT="[Текст]"/>
      <dgm:spPr/>
      <dgm:t>
        <a:bodyPr/>
        <a:lstStyle/>
        <a:p>
          <a:r>
            <a:rPr lang="ru-RU" dirty="0" smtClean="0">
              <a:solidFill>
                <a:srgbClr val="C00000"/>
              </a:solidFill>
            </a:rPr>
            <a:t>Социальная база – </a:t>
          </a:r>
          <a:r>
            <a:rPr lang="ru-RU" dirty="0" smtClean="0"/>
            <a:t>слои общества, среди которых партия пользуется наибольшим влиянием</a:t>
          </a:r>
          <a:endParaRPr lang="ru-RU" dirty="0"/>
        </a:p>
      </dgm:t>
    </dgm:pt>
    <dgm:pt modelId="{A26D65F1-B984-4137-9C52-ED5E6E0A9EDA}" type="parTrans" cxnId="{5E14C71C-04F1-4BB7-BC98-DF8C42FD1B17}">
      <dgm:prSet/>
      <dgm:spPr/>
      <dgm:t>
        <a:bodyPr/>
        <a:lstStyle/>
        <a:p>
          <a:endParaRPr lang="ru-RU"/>
        </a:p>
      </dgm:t>
    </dgm:pt>
    <dgm:pt modelId="{C293D713-11E2-4BF4-AC11-6985EA24D739}" type="sibTrans" cxnId="{5E14C71C-04F1-4BB7-BC98-DF8C42FD1B17}">
      <dgm:prSet/>
      <dgm:spPr/>
      <dgm:t>
        <a:bodyPr/>
        <a:lstStyle/>
        <a:p>
          <a:endParaRPr lang="ru-RU"/>
        </a:p>
      </dgm:t>
    </dgm:pt>
    <dgm:pt modelId="{B1B3C3B3-5367-4E4F-B6DC-1CD15A8EB077}">
      <dgm:prSet phldrT="[Текст]"/>
      <dgm:spPr/>
      <dgm:t>
        <a:bodyPr/>
        <a:lstStyle/>
        <a:p>
          <a:r>
            <a:rPr lang="ru-RU" dirty="0" smtClean="0"/>
            <a:t>Консервативные</a:t>
          </a:r>
        </a:p>
        <a:p>
          <a:endParaRPr lang="ru-RU" dirty="0" smtClean="0"/>
        </a:p>
        <a:p>
          <a:r>
            <a:rPr lang="ru-RU" dirty="0" smtClean="0"/>
            <a:t>крупные </a:t>
          </a:r>
        </a:p>
        <a:p>
          <a:r>
            <a:rPr lang="ru-RU" dirty="0" smtClean="0"/>
            <a:t>собственники</a:t>
          </a:r>
          <a:endParaRPr lang="ru-RU" dirty="0"/>
        </a:p>
      </dgm:t>
    </dgm:pt>
    <dgm:pt modelId="{FE078FAE-D08F-4C12-BE3A-CA623BF27792}" type="parTrans" cxnId="{707C9B8B-57CF-42E2-BF48-73BF7F5314C2}">
      <dgm:prSet/>
      <dgm:spPr/>
      <dgm:t>
        <a:bodyPr/>
        <a:lstStyle/>
        <a:p>
          <a:endParaRPr lang="ru-RU"/>
        </a:p>
      </dgm:t>
    </dgm:pt>
    <dgm:pt modelId="{A5497FCF-4227-479A-A526-842523CEA52D}" type="sibTrans" cxnId="{707C9B8B-57CF-42E2-BF48-73BF7F5314C2}">
      <dgm:prSet/>
      <dgm:spPr/>
      <dgm:t>
        <a:bodyPr/>
        <a:lstStyle/>
        <a:p>
          <a:endParaRPr lang="ru-RU"/>
        </a:p>
      </dgm:t>
    </dgm:pt>
    <dgm:pt modelId="{9D52DB8C-B24D-4529-A7E8-14D9FD618CFF}">
      <dgm:prSet phldrT="[Текст]"/>
      <dgm:spPr/>
      <dgm:t>
        <a:bodyPr/>
        <a:lstStyle/>
        <a:p>
          <a:r>
            <a:rPr lang="ru-RU" dirty="0" smtClean="0"/>
            <a:t>Аграрные</a:t>
          </a:r>
        </a:p>
        <a:p>
          <a:endParaRPr lang="ru-RU" dirty="0" smtClean="0"/>
        </a:p>
        <a:p>
          <a:r>
            <a:rPr lang="ru-RU" dirty="0" smtClean="0"/>
            <a:t>крестьянство</a:t>
          </a:r>
        </a:p>
        <a:p>
          <a:endParaRPr lang="ru-RU" dirty="0"/>
        </a:p>
      </dgm:t>
    </dgm:pt>
    <dgm:pt modelId="{91E3669E-88F1-468D-8CF4-91B9ACA066B2}" type="parTrans" cxnId="{541BE678-6F13-497D-8D71-1CD3CE1AEF80}">
      <dgm:prSet/>
      <dgm:spPr/>
      <dgm:t>
        <a:bodyPr/>
        <a:lstStyle/>
        <a:p>
          <a:endParaRPr lang="ru-RU"/>
        </a:p>
      </dgm:t>
    </dgm:pt>
    <dgm:pt modelId="{2B72E038-0281-499A-946A-18BF8C47AB85}" type="sibTrans" cxnId="{541BE678-6F13-497D-8D71-1CD3CE1AEF80}">
      <dgm:prSet/>
      <dgm:spPr/>
      <dgm:t>
        <a:bodyPr/>
        <a:lstStyle/>
        <a:p>
          <a:endParaRPr lang="ru-RU"/>
        </a:p>
      </dgm:t>
    </dgm:pt>
    <dgm:pt modelId="{83A38134-BB06-4A13-A50D-9264C55B8A8D}">
      <dgm:prSet phldrT="[Текст]"/>
      <dgm:spPr/>
      <dgm:t>
        <a:bodyPr/>
        <a:lstStyle/>
        <a:p>
          <a:r>
            <a:rPr lang="ru-RU" dirty="0" smtClean="0">
              <a:solidFill>
                <a:srgbClr val="C00000"/>
              </a:solidFill>
            </a:rPr>
            <a:t>Партийный аппарат</a:t>
          </a:r>
          <a:endParaRPr lang="ru-RU" dirty="0">
            <a:solidFill>
              <a:srgbClr val="C00000"/>
            </a:solidFill>
          </a:endParaRPr>
        </a:p>
      </dgm:t>
    </dgm:pt>
    <dgm:pt modelId="{DFDE30A5-CDB9-4D3B-AED3-2E9596936C41}" type="parTrans" cxnId="{3F7721E2-95AA-49B3-894F-8662A652A8AB}">
      <dgm:prSet/>
      <dgm:spPr/>
      <dgm:t>
        <a:bodyPr/>
        <a:lstStyle/>
        <a:p>
          <a:endParaRPr lang="ru-RU"/>
        </a:p>
      </dgm:t>
    </dgm:pt>
    <dgm:pt modelId="{C4CD1271-DECE-4364-8204-273CEDA98AD6}" type="sibTrans" cxnId="{3F7721E2-95AA-49B3-894F-8662A652A8AB}">
      <dgm:prSet/>
      <dgm:spPr/>
      <dgm:t>
        <a:bodyPr/>
        <a:lstStyle/>
        <a:p>
          <a:endParaRPr lang="ru-RU"/>
        </a:p>
      </dgm:t>
    </dgm:pt>
    <dgm:pt modelId="{0D4BD143-B220-4EE4-A927-8E37457E4F12}">
      <dgm:prSet phldrT="[Текст]"/>
      <dgm:spPr/>
      <dgm:t>
        <a:bodyPr/>
        <a:lstStyle/>
        <a:p>
          <a:r>
            <a:rPr lang="ru-RU" dirty="0" smtClean="0"/>
            <a:t>Группы людей, для которых партийная деятельность - профессия</a:t>
          </a:r>
          <a:endParaRPr lang="ru-RU" dirty="0"/>
        </a:p>
      </dgm:t>
    </dgm:pt>
    <dgm:pt modelId="{EA0C6F63-6EFF-4BE1-852F-B7BE15A05CDA}" type="parTrans" cxnId="{23C63709-6CAA-48F2-9162-5CA004140FD3}">
      <dgm:prSet/>
      <dgm:spPr/>
      <dgm:t>
        <a:bodyPr/>
        <a:lstStyle/>
        <a:p>
          <a:endParaRPr lang="ru-RU"/>
        </a:p>
      </dgm:t>
    </dgm:pt>
    <dgm:pt modelId="{373CCD1A-677F-409B-971E-603BEB3FD065}" type="sibTrans" cxnId="{23C63709-6CAA-48F2-9162-5CA004140FD3}">
      <dgm:prSet/>
      <dgm:spPr/>
      <dgm:t>
        <a:bodyPr/>
        <a:lstStyle/>
        <a:p>
          <a:endParaRPr lang="ru-RU"/>
        </a:p>
      </dgm:t>
    </dgm:pt>
    <dgm:pt modelId="{B6BFD462-B439-4E8F-96D6-F023AEFA853A}" type="pres">
      <dgm:prSet presAssocID="{976F56ED-C471-450E-A237-DC204D92EE7F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E195082-DC6F-4898-9650-EA75928625BE}" type="pres">
      <dgm:prSet presAssocID="{F931EF82-7B75-49CF-9025-D30A12A8024D}" presName="vertOne" presStyleCnt="0"/>
      <dgm:spPr/>
    </dgm:pt>
    <dgm:pt modelId="{D08CCC01-1D11-4C54-92FA-DF4A3FCD7BDD}" type="pres">
      <dgm:prSet presAssocID="{F931EF82-7B75-49CF-9025-D30A12A8024D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48F335F-7FFF-468C-95DE-6A112DF751A0}" type="pres">
      <dgm:prSet presAssocID="{F931EF82-7B75-49CF-9025-D30A12A8024D}" presName="parTransOne" presStyleCnt="0"/>
      <dgm:spPr/>
    </dgm:pt>
    <dgm:pt modelId="{C9AF33D6-9B10-464E-A330-1B35A8858950}" type="pres">
      <dgm:prSet presAssocID="{F931EF82-7B75-49CF-9025-D30A12A8024D}" presName="horzOne" presStyleCnt="0"/>
      <dgm:spPr/>
    </dgm:pt>
    <dgm:pt modelId="{4BC9E6DF-428D-442F-83DB-CC4FF142C834}" type="pres">
      <dgm:prSet presAssocID="{35C2A247-E98D-4144-BD13-D21B08845E40}" presName="vertTwo" presStyleCnt="0"/>
      <dgm:spPr/>
    </dgm:pt>
    <dgm:pt modelId="{7D62550D-7C75-472B-A92F-EA4430AC594E}" type="pres">
      <dgm:prSet presAssocID="{35C2A247-E98D-4144-BD13-D21B08845E40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BE9042D-BBDE-422A-AC6D-FA6D33395B1E}" type="pres">
      <dgm:prSet presAssocID="{35C2A247-E98D-4144-BD13-D21B08845E40}" presName="parTransTwo" presStyleCnt="0"/>
      <dgm:spPr/>
    </dgm:pt>
    <dgm:pt modelId="{A1C151F7-7511-4A72-85BC-B89385FD0066}" type="pres">
      <dgm:prSet presAssocID="{35C2A247-E98D-4144-BD13-D21B08845E40}" presName="horzTwo" presStyleCnt="0"/>
      <dgm:spPr/>
    </dgm:pt>
    <dgm:pt modelId="{8C86EBF3-FF8F-4396-967C-F9D88AD7025F}" type="pres">
      <dgm:prSet presAssocID="{B1B3C3B3-5367-4E4F-B6DC-1CD15A8EB077}" presName="vertThree" presStyleCnt="0"/>
      <dgm:spPr/>
    </dgm:pt>
    <dgm:pt modelId="{1A413A6D-1D57-4789-839A-303188044A8E}" type="pres">
      <dgm:prSet presAssocID="{B1B3C3B3-5367-4E4F-B6DC-1CD15A8EB077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3AE8C3B-241B-4FF9-9607-1171569BD0F2}" type="pres">
      <dgm:prSet presAssocID="{B1B3C3B3-5367-4E4F-B6DC-1CD15A8EB077}" presName="horzThree" presStyleCnt="0"/>
      <dgm:spPr/>
    </dgm:pt>
    <dgm:pt modelId="{5E2A3ED6-D006-4D29-AE6D-0780E7DF1782}" type="pres">
      <dgm:prSet presAssocID="{A5497FCF-4227-479A-A526-842523CEA52D}" presName="sibSpaceThree" presStyleCnt="0"/>
      <dgm:spPr/>
    </dgm:pt>
    <dgm:pt modelId="{29D42F06-734E-486D-A859-313BEF09EFBC}" type="pres">
      <dgm:prSet presAssocID="{9D52DB8C-B24D-4529-A7E8-14D9FD618CFF}" presName="vertThree" presStyleCnt="0"/>
      <dgm:spPr/>
    </dgm:pt>
    <dgm:pt modelId="{A56CE0CD-E407-41A7-B22D-18B8C25FD3CB}" type="pres">
      <dgm:prSet presAssocID="{9D52DB8C-B24D-4529-A7E8-14D9FD618CFF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6FEC18B-7A3C-4294-B8BB-77D13C823788}" type="pres">
      <dgm:prSet presAssocID="{9D52DB8C-B24D-4529-A7E8-14D9FD618CFF}" presName="horzThree" presStyleCnt="0"/>
      <dgm:spPr/>
    </dgm:pt>
    <dgm:pt modelId="{5F67820A-32B6-4CD9-9295-8D5DAACD2B53}" type="pres">
      <dgm:prSet presAssocID="{C293D713-11E2-4BF4-AC11-6985EA24D739}" presName="sibSpaceTwo" presStyleCnt="0"/>
      <dgm:spPr/>
    </dgm:pt>
    <dgm:pt modelId="{6C37307F-4F03-4EC6-A65E-900818CBDD41}" type="pres">
      <dgm:prSet presAssocID="{83A38134-BB06-4A13-A50D-9264C55B8A8D}" presName="vertTwo" presStyleCnt="0"/>
      <dgm:spPr/>
    </dgm:pt>
    <dgm:pt modelId="{F756BE45-7469-4CBA-A5F1-6994F4479D4C}" type="pres">
      <dgm:prSet presAssocID="{83A38134-BB06-4A13-A50D-9264C55B8A8D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D455079-48AC-4A72-BD69-83533EA5C48A}" type="pres">
      <dgm:prSet presAssocID="{83A38134-BB06-4A13-A50D-9264C55B8A8D}" presName="parTransTwo" presStyleCnt="0"/>
      <dgm:spPr/>
    </dgm:pt>
    <dgm:pt modelId="{0DE76EC8-A966-4749-988A-18DC3B6F48FF}" type="pres">
      <dgm:prSet presAssocID="{83A38134-BB06-4A13-A50D-9264C55B8A8D}" presName="horzTwo" presStyleCnt="0"/>
      <dgm:spPr/>
    </dgm:pt>
    <dgm:pt modelId="{BFD320CB-92D2-4A64-A774-E9A9749C7278}" type="pres">
      <dgm:prSet presAssocID="{0D4BD143-B220-4EE4-A927-8E37457E4F12}" presName="vertThree" presStyleCnt="0"/>
      <dgm:spPr/>
    </dgm:pt>
    <dgm:pt modelId="{57E8EC85-F8DB-491B-81DA-22AE03138F95}" type="pres">
      <dgm:prSet presAssocID="{0D4BD143-B220-4EE4-A927-8E37457E4F12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D815FD1-84D2-4E8E-A1E2-AD2A7D30E6E3}" type="pres">
      <dgm:prSet presAssocID="{0D4BD143-B220-4EE4-A927-8E37457E4F12}" presName="horzThree" presStyleCnt="0"/>
      <dgm:spPr/>
    </dgm:pt>
  </dgm:ptLst>
  <dgm:cxnLst>
    <dgm:cxn modelId="{23C63709-6CAA-48F2-9162-5CA004140FD3}" srcId="{83A38134-BB06-4A13-A50D-9264C55B8A8D}" destId="{0D4BD143-B220-4EE4-A927-8E37457E4F12}" srcOrd="0" destOrd="0" parTransId="{EA0C6F63-6EFF-4BE1-852F-B7BE15A05CDA}" sibTransId="{373CCD1A-677F-409B-971E-603BEB3FD065}"/>
    <dgm:cxn modelId="{707C9B8B-57CF-42E2-BF48-73BF7F5314C2}" srcId="{35C2A247-E98D-4144-BD13-D21B08845E40}" destId="{B1B3C3B3-5367-4E4F-B6DC-1CD15A8EB077}" srcOrd="0" destOrd="0" parTransId="{FE078FAE-D08F-4C12-BE3A-CA623BF27792}" sibTransId="{A5497FCF-4227-479A-A526-842523CEA52D}"/>
    <dgm:cxn modelId="{3F7721E2-95AA-49B3-894F-8662A652A8AB}" srcId="{F931EF82-7B75-49CF-9025-D30A12A8024D}" destId="{83A38134-BB06-4A13-A50D-9264C55B8A8D}" srcOrd="1" destOrd="0" parTransId="{DFDE30A5-CDB9-4D3B-AED3-2E9596936C41}" sibTransId="{C4CD1271-DECE-4364-8204-273CEDA98AD6}"/>
    <dgm:cxn modelId="{2F2E3A9A-A131-4A5E-9E72-36D87C533FCE}" srcId="{976F56ED-C471-450E-A237-DC204D92EE7F}" destId="{F931EF82-7B75-49CF-9025-D30A12A8024D}" srcOrd="0" destOrd="0" parTransId="{3BA7298B-EF69-449B-AA6B-44C27E1D7AD0}" sibTransId="{80438204-1266-44C5-9DD4-289D64234402}"/>
    <dgm:cxn modelId="{B13CE31C-C6C4-4413-9B27-DF7C94EA0B42}" type="presOf" srcId="{83A38134-BB06-4A13-A50D-9264C55B8A8D}" destId="{F756BE45-7469-4CBA-A5F1-6994F4479D4C}" srcOrd="0" destOrd="0" presId="urn:microsoft.com/office/officeart/2005/8/layout/hierarchy4"/>
    <dgm:cxn modelId="{B1F201C9-4582-4704-8F08-170A2F46F80A}" type="presOf" srcId="{0D4BD143-B220-4EE4-A927-8E37457E4F12}" destId="{57E8EC85-F8DB-491B-81DA-22AE03138F95}" srcOrd="0" destOrd="0" presId="urn:microsoft.com/office/officeart/2005/8/layout/hierarchy4"/>
    <dgm:cxn modelId="{2A58E56A-7355-41F8-B992-8FFA48EB84FF}" type="presOf" srcId="{9D52DB8C-B24D-4529-A7E8-14D9FD618CFF}" destId="{A56CE0CD-E407-41A7-B22D-18B8C25FD3CB}" srcOrd="0" destOrd="0" presId="urn:microsoft.com/office/officeart/2005/8/layout/hierarchy4"/>
    <dgm:cxn modelId="{1ECA3229-5FF3-4F79-920A-BDAE21B43A87}" type="presOf" srcId="{35C2A247-E98D-4144-BD13-D21B08845E40}" destId="{7D62550D-7C75-472B-A92F-EA4430AC594E}" srcOrd="0" destOrd="0" presId="urn:microsoft.com/office/officeart/2005/8/layout/hierarchy4"/>
    <dgm:cxn modelId="{541BE678-6F13-497D-8D71-1CD3CE1AEF80}" srcId="{35C2A247-E98D-4144-BD13-D21B08845E40}" destId="{9D52DB8C-B24D-4529-A7E8-14D9FD618CFF}" srcOrd="1" destOrd="0" parTransId="{91E3669E-88F1-468D-8CF4-91B9ACA066B2}" sibTransId="{2B72E038-0281-499A-946A-18BF8C47AB85}"/>
    <dgm:cxn modelId="{5E14C71C-04F1-4BB7-BC98-DF8C42FD1B17}" srcId="{F931EF82-7B75-49CF-9025-D30A12A8024D}" destId="{35C2A247-E98D-4144-BD13-D21B08845E40}" srcOrd="0" destOrd="0" parTransId="{A26D65F1-B984-4137-9C52-ED5E6E0A9EDA}" sibTransId="{C293D713-11E2-4BF4-AC11-6985EA24D739}"/>
    <dgm:cxn modelId="{6EC9F2B9-1146-4F25-91E8-3189968F7EBB}" type="presOf" srcId="{976F56ED-C471-450E-A237-DC204D92EE7F}" destId="{B6BFD462-B439-4E8F-96D6-F023AEFA853A}" srcOrd="0" destOrd="0" presId="urn:microsoft.com/office/officeart/2005/8/layout/hierarchy4"/>
    <dgm:cxn modelId="{AEE328B9-F32E-49A7-AE97-BA17DE759899}" type="presOf" srcId="{F931EF82-7B75-49CF-9025-D30A12A8024D}" destId="{D08CCC01-1D11-4C54-92FA-DF4A3FCD7BDD}" srcOrd="0" destOrd="0" presId="urn:microsoft.com/office/officeart/2005/8/layout/hierarchy4"/>
    <dgm:cxn modelId="{D93A939F-410B-4896-9D76-844478E5C087}" type="presOf" srcId="{B1B3C3B3-5367-4E4F-B6DC-1CD15A8EB077}" destId="{1A413A6D-1D57-4789-839A-303188044A8E}" srcOrd="0" destOrd="0" presId="urn:microsoft.com/office/officeart/2005/8/layout/hierarchy4"/>
    <dgm:cxn modelId="{96BD28AB-3051-4D11-B4AF-E9D78A41063D}" type="presParOf" srcId="{B6BFD462-B439-4E8F-96D6-F023AEFA853A}" destId="{7E195082-DC6F-4898-9650-EA75928625BE}" srcOrd="0" destOrd="0" presId="urn:microsoft.com/office/officeart/2005/8/layout/hierarchy4"/>
    <dgm:cxn modelId="{739C11C8-01EC-4680-AB05-BAD7200A7028}" type="presParOf" srcId="{7E195082-DC6F-4898-9650-EA75928625BE}" destId="{D08CCC01-1D11-4C54-92FA-DF4A3FCD7BDD}" srcOrd="0" destOrd="0" presId="urn:microsoft.com/office/officeart/2005/8/layout/hierarchy4"/>
    <dgm:cxn modelId="{884E5756-3F6D-41A6-8561-9CED4467C3D8}" type="presParOf" srcId="{7E195082-DC6F-4898-9650-EA75928625BE}" destId="{F48F335F-7FFF-468C-95DE-6A112DF751A0}" srcOrd="1" destOrd="0" presId="urn:microsoft.com/office/officeart/2005/8/layout/hierarchy4"/>
    <dgm:cxn modelId="{5C37DA58-E249-4F90-8B26-F63DCAED796C}" type="presParOf" srcId="{7E195082-DC6F-4898-9650-EA75928625BE}" destId="{C9AF33D6-9B10-464E-A330-1B35A8858950}" srcOrd="2" destOrd="0" presId="urn:microsoft.com/office/officeart/2005/8/layout/hierarchy4"/>
    <dgm:cxn modelId="{6093780A-46EF-4DC1-B7B8-587CD7877764}" type="presParOf" srcId="{C9AF33D6-9B10-464E-A330-1B35A8858950}" destId="{4BC9E6DF-428D-442F-83DB-CC4FF142C834}" srcOrd="0" destOrd="0" presId="urn:microsoft.com/office/officeart/2005/8/layout/hierarchy4"/>
    <dgm:cxn modelId="{421F1EED-D40C-43D9-91B4-EBC1D3828D34}" type="presParOf" srcId="{4BC9E6DF-428D-442F-83DB-CC4FF142C834}" destId="{7D62550D-7C75-472B-A92F-EA4430AC594E}" srcOrd="0" destOrd="0" presId="urn:microsoft.com/office/officeart/2005/8/layout/hierarchy4"/>
    <dgm:cxn modelId="{D0D2A43B-67CD-463D-82D6-4CD3FA196F29}" type="presParOf" srcId="{4BC9E6DF-428D-442F-83DB-CC4FF142C834}" destId="{0BE9042D-BBDE-422A-AC6D-FA6D33395B1E}" srcOrd="1" destOrd="0" presId="urn:microsoft.com/office/officeart/2005/8/layout/hierarchy4"/>
    <dgm:cxn modelId="{F05A4475-0BEF-42C9-8F5F-F0236382D0F9}" type="presParOf" srcId="{4BC9E6DF-428D-442F-83DB-CC4FF142C834}" destId="{A1C151F7-7511-4A72-85BC-B89385FD0066}" srcOrd="2" destOrd="0" presId="urn:microsoft.com/office/officeart/2005/8/layout/hierarchy4"/>
    <dgm:cxn modelId="{F2DE64FF-15A4-497E-9986-DAD6BE65CC68}" type="presParOf" srcId="{A1C151F7-7511-4A72-85BC-B89385FD0066}" destId="{8C86EBF3-FF8F-4396-967C-F9D88AD7025F}" srcOrd="0" destOrd="0" presId="urn:microsoft.com/office/officeart/2005/8/layout/hierarchy4"/>
    <dgm:cxn modelId="{1B1A7877-CA59-4330-9282-C8169A7183AF}" type="presParOf" srcId="{8C86EBF3-FF8F-4396-967C-F9D88AD7025F}" destId="{1A413A6D-1D57-4789-839A-303188044A8E}" srcOrd="0" destOrd="0" presId="urn:microsoft.com/office/officeart/2005/8/layout/hierarchy4"/>
    <dgm:cxn modelId="{F525F3F6-A937-4EAA-AAE8-DC70D7553E5F}" type="presParOf" srcId="{8C86EBF3-FF8F-4396-967C-F9D88AD7025F}" destId="{A3AE8C3B-241B-4FF9-9607-1171569BD0F2}" srcOrd="1" destOrd="0" presId="urn:microsoft.com/office/officeart/2005/8/layout/hierarchy4"/>
    <dgm:cxn modelId="{579DBA8B-4F88-4712-B550-B531787E4FFD}" type="presParOf" srcId="{A1C151F7-7511-4A72-85BC-B89385FD0066}" destId="{5E2A3ED6-D006-4D29-AE6D-0780E7DF1782}" srcOrd="1" destOrd="0" presId="urn:microsoft.com/office/officeart/2005/8/layout/hierarchy4"/>
    <dgm:cxn modelId="{A02C553E-DA4D-417F-A952-AD91F75F4C32}" type="presParOf" srcId="{A1C151F7-7511-4A72-85BC-B89385FD0066}" destId="{29D42F06-734E-486D-A859-313BEF09EFBC}" srcOrd="2" destOrd="0" presId="urn:microsoft.com/office/officeart/2005/8/layout/hierarchy4"/>
    <dgm:cxn modelId="{51667B34-C030-4CB4-9B3F-813B29537804}" type="presParOf" srcId="{29D42F06-734E-486D-A859-313BEF09EFBC}" destId="{A56CE0CD-E407-41A7-B22D-18B8C25FD3CB}" srcOrd="0" destOrd="0" presId="urn:microsoft.com/office/officeart/2005/8/layout/hierarchy4"/>
    <dgm:cxn modelId="{A3C1B19D-FA3E-4F65-A299-009A36C30EB4}" type="presParOf" srcId="{29D42F06-734E-486D-A859-313BEF09EFBC}" destId="{46FEC18B-7A3C-4294-B8BB-77D13C823788}" srcOrd="1" destOrd="0" presId="urn:microsoft.com/office/officeart/2005/8/layout/hierarchy4"/>
    <dgm:cxn modelId="{087F6EA6-AC47-450A-B075-EF47723B31E0}" type="presParOf" srcId="{C9AF33D6-9B10-464E-A330-1B35A8858950}" destId="{5F67820A-32B6-4CD9-9295-8D5DAACD2B53}" srcOrd="1" destOrd="0" presId="urn:microsoft.com/office/officeart/2005/8/layout/hierarchy4"/>
    <dgm:cxn modelId="{C79BA01E-653D-4B72-827C-888F444A9994}" type="presParOf" srcId="{C9AF33D6-9B10-464E-A330-1B35A8858950}" destId="{6C37307F-4F03-4EC6-A65E-900818CBDD41}" srcOrd="2" destOrd="0" presId="urn:microsoft.com/office/officeart/2005/8/layout/hierarchy4"/>
    <dgm:cxn modelId="{D4B607CD-B626-418C-8C80-1213A37D7A85}" type="presParOf" srcId="{6C37307F-4F03-4EC6-A65E-900818CBDD41}" destId="{F756BE45-7469-4CBA-A5F1-6994F4479D4C}" srcOrd="0" destOrd="0" presId="urn:microsoft.com/office/officeart/2005/8/layout/hierarchy4"/>
    <dgm:cxn modelId="{63A5F3B9-3DD1-4A9C-9F36-7F060E890B5B}" type="presParOf" srcId="{6C37307F-4F03-4EC6-A65E-900818CBDD41}" destId="{7D455079-48AC-4A72-BD69-83533EA5C48A}" srcOrd="1" destOrd="0" presId="urn:microsoft.com/office/officeart/2005/8/layout/hierarchy4"/>
    <dgm:cxn modelId="{DC6DD025-18F2-4D4B-83B8-B1E83532BCCE}" type="presParOf" srcId="{6C37307F-4F03-4EC6-A65E-900818CBDD41}" destId="{0DE76EC8-A966-4749-988A-18DC3B6F48FF}" srcOrd="2" destOrd="0" presId="urn:microsoft.com/office/officeart/2005/8/layout/hierarchy4"/>
    <dgm:cxn modelId="{29DA25DD-E2AB-4F0A-9B40-A742FD9C4CB0}" type="presParOf" srcId="{0DE76EC8-A966-4749-988A-18DC3B6F48FF}" destId="{BFD320CB-92D2-4A64-A774-E9A9749C7278}" srcOrd="0" destOrd="0" presId="urn:microsoft.com/office/officeart/2005/8/layout/hierarchy4"/>
    <dgm:cxn modelId="{22552114-2375-4B8E-96CA-FB6AA2680D3E}" type="presParOf" srcId="{BFD320CB-92D2-4A64-A774-E9A9749C7278}" destId="{57E8EC85-F8DB-491B-81DA-22AE03138F95}" srcOrd="0" destOrd="0" presId="urn:microsoft.com/office/officeart/2005/8/layout/hierarchy4"/>
    <dgm:cxn modelId="{E6A2DBD9-3CE0-46EC-9EF0-407881D08E9A}" type="presParOf" srcId="{BFD320CB-92D2-4A64-A774-E9A9749C7278}" destId="{2D815FD1-84D2-4E8E-A1E2-AD2A7D30E6E3}" srcOrd="1" destOrd="0" presId="urn:microsoft.com/office/officeart/2005/8/layout/hierarchy4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8FF7C95-F03E-4BB3-88CD-A845560CFA93}" type="doc">
      <dgm:prSet loTypeId="urn:microsoft.com/office/officeart/2005/8/layout/default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7CD3F150-A34B-4A40-BD80-1C5721CC26E3}">
      <dgm:prSet phldrT="[Текст]"/>
      <dgm:spPr/>
      <dgm:t>
        <a:bodyPr/>
        <a:lstStyle/>
        <a:p>
          <a:r>
            <a:rPr lang="ru-RU" dirty="0" smtClean="0"/>
            <a:t>?</a:t>
          </a:r>
          <a:endParaRPr lang="ru-RU" dirty="0"/>
        </a:p>
      </dgm:t>
    </dgm:pt>
    <dgm:pt modelId="{37B5D1BC-B0F0-40F4-914D-E575B5642636}" type="parTrans" cxnId="{B76709EC-78A0-473C-9D4B-4F8D1CB7F9E3}">
      <dgm:prSet/>
      <dgm:spPr/>
      <dgm:t>
        <a:bodyPr/>
        <a:lstStyle/>
        <a:p>
          <a:endParaRPr lang="ru-RU"/>
        </a:p>
      </dgm:t>
    </dgm:pt>
    <dgm:pt modelId="{9284EF21-8CA9-44C8-BB93-CEE9A372A495}" type="sibTrans" cxnId="{B76709EC-78A0-473C-9D4B-4F8D1CB7F9E3}">
      <dgm:prSet/>
      <dgm:spPr/>
      <dgm:t>
        <a:bodyPr/>
        <a:lstStyle/>
        <a:p>
          <a:endParaRPr lang="ru-RU"/>
        </a:p>
      </dgm:t>
    </dgm:pt>
    <dgm:pt modelId="{FBAD8F91-1ED7-400F-A814-8683CEDC1116}">
      <dgm:prSet phldrT="[Текст]"/>
      <dgm:spPr/>
      <dgm:t>
        <a:bodyPr/>
        <a:lstStyle/>
        <a:p>
          <a:r>
            <a:rPr lang="ru-RU" dirty="0" smtClean="0"/>
            <a:t>?</a:t>
          </a:r>
          <a:endParaRPr lang="ru-RU" dirty="0"/>
        </a:p>
      </dgm:t>
    </dgm:pt>
    <dgm:pt modelId="{0E6F6623-85FF-4D06-8FB4-E4F9CD801BDA}" type="parTrans" cxnId="{63FF0784-5DFF-4A65-8676-2EEC003BE0D9}">
      <dgm:prSet/>
      <dgm:spPr/>
      <dgm:t>
        <a:bodyPr/>
        <a:lstStyle/>
        <a:p>
          <a:endParaRPr lang="ru-RU"/>
        </a:p>
      </dgm:t>
    </dgm:pt>
    <dgm:pt modelId="{992315E5-D351-4594-9299-5C13478E1009}" type="sibTrans" cxnId="{63FF0784-5DFF-4A65-8676-2EEC003BE0D9}">
      <dgm:prSet/>
      <dgm:spPr/>
      <dgm:t>
        <a:bodyPr/>
        <a:lstStyle/>
        <a:p>
          <a:endParaRPr lang="ru-RU"/>
        </a:p>
      </dgm:t>
    </dgm:pt>
    <dgm:pt modelId="{F1458FD5-563D-441F-9DF5-F2469101554B}">
      <dgm:prSet phldrT="[Текст]"/>
      <dgm:spPr/>
      <dgm:t>
        <a:bodyPr/>
        <a:lstStyle/>
        <a:p>
          <a:r>
            <a:rPr lang="ru-RU" dirty="0" smtClean="0"/>
            <a:t>?</a:t>
          </a:r>
          <a:endParaRPr lang="ru-RU" dirty="0"/>
        </a:p>
      </dgm:t>
    </dgm:pt>
    <dgm:pt modelId="{7A877012-B005-4117-B1D5-712857A3F31F}" type="parTrans" cxnId="{0764F089-0BF1-43EA-8870-923D2CFAC8D3}">
      <dgm:prSet/>
      <dgm:spPr/>
      <dgm:t>
        <a:bodyPr/>
        <a:lstStyle/>
        <a:p>
          <a:endParaRPr lang="ru-RU"/>
        </a:p>
      </dgm:t>
    </dgm:pt>
    <dgm:pt modelId="{8C4C9A74-EDD1-4CA3-964E-776AB3B882E8}" type="sibTrans" cxnId="{0764F089-0BF1-43EA-8870-923D2CFAC8D3}">
      <dgm:prSet/>
      <dgm:spPr/>
      <dgm:t>
        <a:bodyPr/>
        <a:lstStyle/>
        <a:p>
          <a:endParaRPr lang="ru-RU"/>
        </a:p>
      </dgm:t>
    </dgm:pt>
    <dgm:pt modelId="{DB8F7E34-982C-4B0A-ADC2-BB9D87B37A75}">
      <dgm:prSet phldrT="[Текст]"/>
      <dgm:spPr/>
      <dgm:t>
        <a:bodyPr/>
        <a:lstStyle/>
        <a:p>
          <a:r>
            <a:rPr lang="ru-RU" dirty="0" smtClean="0"/>
            <a:t>?</a:t>
          </a:r>
          <a:endParaRPr lang="ru-RU" dirty="0"/>
        </a:p>
      </dgm:t>
    </dgm:pt>
    <dgm:pt modelId="{27BFDF16-486B-40B6-A8AE-2D199FC49CCA}" type="parTrans" cxnId="{EC008CC9-C972-4536-943F-E04D027A26C5}">
      <dgm:prSet/>
      <dgm:spPr/>
      <dgm:t>
        <a:bodyPr/>
        <a:lstStyle/>
        <a:p>
          <a:endParaRPr lang="ru-RU"/>
        </a:p>
      </dgm:t>
    </dgm:pt>
    <dgm:pt modelId="{9A822799-5367-4D02-A438-594467EEA08E}" type="sibTrans" cxnId="{EC008CC9-C972-4536-943F-E04D027A26C5}">
      <dgm:prSet/>
      <dgm:spPr/>
      <dgm:t>
        <a:bodyPr/>
        <a:lstStyle/>
        <a:p>
          <a:endParaRPr lang="ru-RU"/>
        </a:p>
      </dgm:t>
    </dgm:pt>
    <dgm:pt modelId="{05140C1B-9C57-4D6D-980F-E1EEBC6AB86A}">
      <dgm:prSet phldrT="[Текст]"/>
      <dgm:spPr/>
      <dgm:t>
        <a:bodyPr/>
        <a:lstStyle/>
        <a:p>
          <a:r>
            <a:rPr lang="ru-RU" dirty="0" smtClean="0"/>
            <a:t>?</a:t>
          </a:r>
          <a:endParaRPr lang="ru-RU" dirty="0"/>
        </a:p>
      </dgm:t>
    </dgm:pt>
    <dgm:pt modelId="{72DEB18A-A4E6-4096-ACC8-AE78D4ECF833}" type="parTrans" cxnId="{5DC90BB3-9076-477B-AD94-029364DC9C25}">
      <dgm:prSet/>
      <dgm:spPr/>
      <dgm:t>
        <a:bodyPr/>
        <a:lstStyle/>
        <a:p>
          <a:endParaRPr lang="ru-RU"/>
        </a:p>
      </dgm:t>
    </dgm:pt>
    <dgm:pt modelId="{081863C9-5FCA-45BD-8C45-6E08DC32754C}" type="sibTrans" cxnId="{5DC90BB3-9076-477B-AD94-029364DC9C25}">
      <dgm:prSet/>
      <dgm:spPr/>
      <dgm:t>
        <a:bodyPr/>
        <a:lstStyle/>
        <a:p>
          <a:endParaRPr lang="ru-RU"/>
        </a:p>
      </dgm:t>
    </dgm:pt>
    <dgm:pt modelId="{B0C4F4D3-1C50-4B6C-B92F-897AA2BCEB03}" type="pres">
      <dgm:prSet presAssocID="{48FF7C95-F03E-4BB3-88CD-A845560CFA9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38BBCF-1626-46ED-ADA0-947ED19F6F5B}" type="pres">
      <dgm:prSet presAssocID="{7CD3F150-A34B-4A40-BD80-1C5721CC26E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8FB6CD-2401-4CB7-A6E4-7CE71C5C428E}" type="pres">
      <dgm:prSet presAssocID="{9284EF21-8CA9-44C8-BB93-CEE9A372A495}" presName="sibTrans" presStyleCnt="0"/>
      <dgm:spPr/>
    </dgm:pt>
    <dgm:pt modelId="{3837DCFC-A7D3-46E2-8F90-5D844ACE4CEE}" type="pres">
      <dgm:prSet presAssocID="{FBAD8F91-1ED7-400F-A814-8683CEDC111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505F5B-EF20-46DA-AB9D-3C9710925A47}" type="pres">
      <dgm:prSet presAssocID="{992315E5-D351-4594-9299-5C13478E1009}" presName="sibTrans" presStyleCnt="0"/>
      <dgm:spPr/>
    </dgm:pt>
    <dgm:pt modelId="{782EEE88-4791-400A-96FF-2B21957C5F87}" type="pres">
      <dgm:prSet presAssocID="{F1458FD5-563D-441F-9DF5-F2469101554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A07D79-4377-41EF-A9B3-3BB2B3EC7C4D}" type="pres">
      <dgm:prSet presAssocID="{8C4C9A74-EDD1-4CA3-964E-776AB3B882E8}" presName="sibTrans" presStyleCnt="0"/>
      <dgm:spPr/>
    </dgm:pt>
    <dgm:pt modelId="{E8006BAD-9C88-4A7E-9DA3-AEBEB4494077}" type="pres">
      <dgm:prSet presAssocID="{DB8F7E34-982C-4B0A-ADC2-BB9D87B37A7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27F2B1-49C9-49B6-9C4C-2C9190AEFD6E}" type="pres">
      <dgm:prSet presAssocID="{9A822799-5367-4D02-A438-594467EEA08E}" presName="sibTrans" presStyleCnt="0"/>
      <dgm:spPr/>
    </dgm:pt>
    <dgm:pt modelId="{0B80A84F-11C5-4438-B183-477651ED0200}" type="pres">
      <dgm:prSet presAssocID="{05140C1B-9C57-4D6D-980F-E1EEBC6AB86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C008CC9-C972-4536-943F-E04D027A26C5}" srcId="{48FF7C95-F03E-4BB3-88CD-A845560CFA93}" destId="{DB8F7E34-982C-4B0A-ADC2-BB9D87B37A75}" srcOrd="3" destOrd="0" parTransId="{27BFDF16-486B-40B6-A8AE-2D199FC49CCA}" sibTransId="{9A822799-5367-4D02-A438-594467EEA08E}"/>
    <dgm:cxn modelId="{5DC90BB3-9076-477B-AD94-029364DC9C25}" srcId="{48FF7C95-F03E-4BB3-88CD-A845560CFA93}" destId="{05140C1B-9C57-4D6D-980F-E1EEBC6AB86A}" srcOrd="4" destOrd="0" parTransId="{72DEB18A-A4E6-4096-ACC8-AE78D4ECF833}" sibTransId="{081863C9-5FCA-45BD-8C45-6E08DC32754C}"/>
    <dgm:cxn modelId="{83311C50-4159-4EDD-85F4-E84C5E0FA2A4}" type="presOf" srcId="{FBAD8F91-1ED7-400F-A814-8683CEDC1116}" destId="{3837DCFC-A7D3-46E2-8F90-5D844ACE4CEE}" srcOrd="0" destOrd="0" presId="urn:microsoft.com/office/officeart/2005/8/layout/default"/>
    <dgm:cxn modelId="{CB017159-53A5-4813-8C7E-24AF6E89CFDA}" type="presOf" srcId="{DB8F7E34-982C-4B0A-ADC2-BB9D87B37A75}" destId="{E8006BAD-9C88-4A7E-9DA3-AEBEB4494077}" srcOrd="0" destOrd="0" presId="urn:microsoft.com/office/officeart/2005/8/layout/default"/>
    <dgm:cxn modelId="{B76709EC-78A0-473C-9D4B-4F8D1CB7F9E3}" srcId="{48FF7C95-F03E-4BB3-88CD-A845560CFA93}" destId="{7CD3F150-A34B-4A40-BD80-1C5721CC26E3}" srcOrd="0" destOrd="0" parTransId="{37B5D1BC-B0F0-40F4-914D-E575B5642636}" sibTransId="{9284EF21-8CA9-44C8-BB93-CEE9A372A495}"/>
    <dgm:cxn modelId="{2484C7F6-3F19-4D37-B364-D75FA53D1CF7}" type="presOf" srcId="{7CD3F150-A34B-4A40-BD80-1C5721CC26E3}" destId="{2338BBCF-1626-46ED-ADA0-947ED19F6F5B}" srcOrd="0" destOrd="0" presId="urn:microsoft.com/office/officeart/2005/8/layout/default"/>
    <dgm:cxn modelId="{0764F089-0BF1-43EA-8870-923D2CFAC8D3}" srcId="{48FF7C95-F03E-4BB3-88CD-A845560CFA93}" destId="{F1458FD5-563D-441F-9DF5-F2469101554B}" srcOrd="2" destOrd="0" parTransId="{7A877012-B005-4117-B1D5-712857A3F31F}" sibTransId="{8C4C9A74-EDD1-4CA3-964E-776AB3B882E8}"/>
    <dgm:cxn modelId="{2ED1C2F2-E17B-4669-9A15-AC46DA22D8DF}" type="presOf" srcId="{05140C1B-9C57-4D6D-980F-E1EEBC6AB86A}" destId="{0B80A84F-11C5-4438-B183-477651ED0200}" srcOrd="0" destOrd="0" presId="urn:microsoft.com/office/officeart/2005/8/layout/default"/>
    <dgm:cxn modelId="{63FF0784-5DFF-4A65-8676-2EEC003BE0D9}" srcId="{48FF7C95-F03E-4BB3-88CD-A845560CFA93}" destId="{FBAD8F91-1ED7-400F-A814-8683CEDC1116}" srcOrd="1" destOrd="0" parTransId="{0E6F6623-85FF-4D06-8FB4-E4F9CD801BDA}" sibTransId="{992315E5-D351-4594-9299-5C13478E1009}"/>
    <dgm:cxn modelId="{7EAE17E2-0866-4614-9A5D-688B1E806DE3}" type="presOf" srcId="{48FF7C95-F03E-4BB3-88CD-A845560CFA93}" destId="{B0C4F4D3-1C50-4B6C-B92F-897AA2BCEB03}" srcOrd="0" destOrd="0" presId="urn:microsoft.com/office/officeart/2005/8/layout/default"/>
    <dgm:cxn modelId="{71EAB531-FFDF-4527-8B0E-D48C39A484FA}" type="presOf" srcId="{F1458FD5-563D-441F-9DF5-F2469101554B}" destId="{782EEE88-4791-400A-96FF-2B21957C5F87}" srcOrd="0" destOrd="0" presId="urn:microsoft.com/office/officeart/2005/8/layout/default"/>
    <dgm:cxn modelId="{5E68A12B-91B4-4C95-BFCD-76EA24B7F6F0}" type="presParOf" srcId="{B0C4F4D3-1C50-4B6C-B92F-897AA2BCEB03}" destId="{2338BBCF-1626-46ED-ADA0-947ED19F6F5B}" srcOrd="0" destOrd="0" presId="urn:microsoft.com/office/officeart/2005/8/layout/default"/>
    <dgm:cxn modelId="{DF8CB900-6634-4B52-B4C8-4532D84ACFE6}" type="presParOf" srcId="{B0C4F4D3-1C50-4B6C-B92F-897AA2BCEB03}" destId="{F18FB6CD-2401-4CB7-A6E4-7CE71C5C428E}" srcOrd="1" destOrd="0" presId="urn:microsoft.com/office/officeart/2005/8/layout/default"/>
    <dgm:cxn modelId="{EC4A6984-D69E-49B1-99B5-3BCE51CC5F8A}" type="presParOf" srcId="{B0C4F4D3-1C50-4B6C-B92F-897AA2BCEB03}" destId="{3837DCFC-A7D3-46E2-8F90-5D844ACE4CEE}" srcOrd="2" destOrd="0" presId="urn:microsoft.com/office/officeart/2005/8/layout/default"/>
    <dgm:cxn modelId="{5560A555-967E-49C6-888B-AE75D8EEBCF0}" type="presParOf" srcId="{B0C4F4D3-1C50-4B6C-B92F-897AA2BCEB03}" destId="{C6505F5B-EF20-46DA-AB9D-3C9710925A47}" srcOrd="3" destOrd="0" presId="urn:microsoft.com/office/officeart/2005/8/layout/default"/>
    <dgm:cxn modelId="{066CAC57-30DB-4ED7-8616-343E6C0BCC91}" type="presParOf" srcId="{B0C4F4D3-1C50-4B6C-B92F-897AA2BCEB03}" destId="{782EEE88-4791-400A-96FF-2B21957C5F87}" srcOrd="4" destOrd="0" presId="urn:microsoft.com/office/officeart/2005/8/layout/default"/>
    <dgm:cxn modelId="{71270324-C704-4FEA-BD9E-F64C443ECF6B}" type="presParOf" srcId="{B0C4F4D3-1C50-4B6C-B92F-897AA2BCEB03}" destId="{AFA07D79-4377-41EF-A9B3-3BB2B3EC7C4D}" srcOrd="5" destOrd="0" presId="urn:microsoft.com/office/officeart/2005/8/layout/default"/>
    <dgm:cxn modelId="{5B0AB7DE-6CAB-476D-8137-FEB22DAE7B11}" type="presParOf" srcId="{B0C4F4D3-1C50-4B6C-B92F-897AA2BCEB03}" destId="{E8006BAD-9C88-4A7E-9DA3-AEBEB4494077}" srcOrd="6" destOrd="0" presId="urn:microsoft.com/office/officeart/2005/8/layout/default"/>
    <dgm:cxn modelId="{0EA2C635-DA8B-4026-ADDA-6334B542CBD3}" type="presParOf" srcId="{B0C4F4D3-1C50-4B6C-B92F-897AA2BCEB03}" destId="{6827F2B1-49C9-49B6-9C4C-2C9190AEFD6E}" srcOrd="7" destOrd="0" presId="urn:microsoft.com/office/officeart/2005/8/layout/default"/>
    <dgm:cxn modelId="{AB7FEE66-AB1B-47C1-AA48-7E4D9E2FB54E}" type="presParOf" srcId="{B0C4F4D3-1C50-4B6C-B92F-897AA2BCEB03}" destId="{0B80A84F-11C5-4438-B183-477651ED0200}" srcOrd="8" destOrd="0" presId="urn:microsoft.com/office/officeart/2005/8/layout/default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8FF7C95-F03E-4BB3-88CD-A845560CFA93}" type="doc">
      <dgm:prSet loTypeId="urn:microsoft.com/office/officeart/2005/8/layout/default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7CD3F150-A34B-4A40-BD80-1C5721CC26E3}">
      <dgm:prSet phldrT="[Текст]"/>
      <dgm:spPr/>
      <dgm:t>
        <a:bodyPr/>
        <a:lstStyle/>
        <a:p>
          <a:r>
            <a:rPr lang="ru-RU" dirty="0" smtClean="0"/>
            <a:t>Выявление и выражение интересов определенных социальных групп</a:t>
          </a:r>
          <a:endParaRPr lang="ru-RU" dirty="0"/>
        </a:p>
      </dgm:t>
    </dgm:pt>
    <dgm:pt modelId="{37B5D1BC-B0F0-40F4-914D-E575B5642636}" type="parTrans" cxnId="{B76709EC-78A0-473C-9D4B-4F8D1CB7F9E3}">
      <dgm:prSet/>
      <dgm:spPr/>
      <dgm:t>
        <a:bodyPr/>
        <a:lstStyle/>
        <a:p>
          <a:endParaRPr lang="ru-RU"/>
        </a:p>
      </dgm:t>
    </dgm:pt>
    <dgm:pt modelId="{9284EF21-8CA9-44C8-BB93-CEE9A372A495}" type="sibTrans" cxnId="{B76709EC-78A0-473C-9D4B-4F8D1CB7F9E3}">
      <dgm:prSet/>
      <dgm:spPr/>
      <dgm:t>
        <a:bodyPr/>
        <a:lstStyle/>
        <a:p>
          <a:endParaRPr lang="ru-RU"/>
        </a:p>
      </dgm:t>
    </dgm:pt>
    <dgm:pt modelId="{FBAD8F91-1ED7-400F-A814-8683CEDC1116}">
      <dgm:prSet phldrT="[Текст]"/>
      <dgm:spPr/>
      <dgm:t>
        <a:bodyPr/>
        <a:lstStyle/>
        <a:p>
          <a:r>
            <a:rPr lang="ru-RU" dirty="0" smtClean="0"/>
            <a:t>Участие в избирательном процессе, выдвижение политических лидеров</a:t>
          </a:r>
          <a:endParaRPr lang="ru-RU" dirty="0"/>
        </a:p>
      </dgm:t>
    </dgm:pt>
    <dgm:pt modelId="{0E6F6623-85FF-4D06-8FB4-E4F9CD801BDA}" type="parTrans" cxnId="{63FF0784-5DFF-4A65-8676-2EEC003BE0D9}">
      <dgm:prSet/>
      <dgm:spPr/>
      <dgm:t>
        <a:bodyPr/>
        <a:lstStyle/>
        <a:p>
          <a:endParaRPr lang="ru-RU"/>
        </a:p>
      </dgm:t>
    </dgm:pt>
    <dgm:pt modelId="{992315E5-D351-4594-9299-5C13478E1009}" type="sibTrans" cxnId="{63FF0784-5DFF-4A65-8676-2EEC003BE0D9}">
      <dgm:prSet/>
      <dgm:spPr/>
      <dgm:t>
        <a:bodyPr/>
        <a:lstStyle/>
        <a:p>
          <a:endParaRPr lang="ru-RU"/>
        </a:p>
      </dgm:t>
    </dgm:pt>
    <dgm:pt modelId="{F1458FD5-563D-441F-9DF5-F2469101554B}">
      <dgm:prSet phldrT="[Текст]"/>
      <dgm:spPr/>
      <dgm:t>
        <a:bodyPr/>
        <a:lstStyle/>
        <a:p>
          <a:r>
            <a:rPr lang="ru-RU" dirty="0" smtClean="0"/>
            <a:t>Объединение сторонников, привлечение внимания к острым проблемам</a:t>
          </a:r>
          <a:endParaRPr lang="ru-RU" dirty="0"/>
        </a:p>
      </dgm:t>
    </dgm:pt>
    <dgm:pt modelId="{7A877012-B005-4117-B1D5-712857A3F31F}" type="parTrans" cxnId="{0764F089-0BF1-43EA-8870-923D2CFAC8D3}">
      <dgm:prSet/>
      <dgm:spPr/>
      <dgm:t>
        <a:bodyPr/>
        <a:lstStyle/>
        <a:p>
          <a:endParaRPr lang="ru-RU"/>
        </a:p>
      </dgm:t>
    </dgm:pt>
    <dgm:pt modelId="{8C4C9A74-EDD1-4CA3-964E-776AB3B882E8}" type="sibTrans" cxnId="{0764F089-0BF1-43EA-8870-923D2CFAC8D3}">
      <dgm:prSet/>
      <dgm:spPr/>
      <dgm:t>
        <a:bodyPr/>
        <a:lstStyle/>
        <a:p>
          <a:endParaRPr lang="ru-RU"/>
        </a:p>
      </dgm:t>
    </dgm:pt>
    <dgm:pt modelId="{DB8F7E34-982C-4B0A-ADC2-BB9D87B37A75}">
      <dgm:prSet phldrT="[Текст]"/>
      <dgm:spPr/>
      <dgm:t>
        <a:bodyPr/>
        <a:lstStyle/>
        <a:p>
          <a:r>
            <a:rPr lang="ru-RU" dirty="0" smtClean="0"/>
            <a:t>Борьба за политическую власть</a:t>
          </a:r>
          <a:endParaRPr lang="ru-RU" dirty="0"/>
        </a:p>
      </dgm:t>
    </dgm:pt>
    <dgm:pt modelId="{27BFDF16-486B-40B6-A8AE-2D199FC49CCA}" type="parTrans" cxnId="{EC008CC9-C972-4536-943F-E04D027A26C5}">
      <dgm:prSet/>
      <dgm:spPr/>
      <dgm:t>
        <a:bodyPr/>
        <a:lstStyle/>
        <a:p>
          <a:endParaRPr lang="ru-RU"/>
        </a:p>
      </dgm:t>
    </dgm:pt>
    <dgm:pt modelId="{9A822799-5367-4D02-A438-594467EEA08E}" type="sibTrans" cxnId="{EC008CC9-C972-4536-943F-E04D027A26C5}">
      <dgm:prSet/>
      <dgm:spPr/>
      <dgm:t>
        <a:bodyPr/>
        <a:lstStyle/>
        <a:p>
          <a:endParaRPr lang="ru-RU"/>
        </a:p>
      </dgm:t>
    </dgm:pt>
    <dgm:pt modelId="{05140C1B-9C57-4D6D-980F-E1EEBC6AB86A}">
      <dgm:prSet phldrT="[Текст]"/>
      <dgm:spPr/>
      <dgm:t>
        <a:bodyPr/>
        <a:lstStyle/>
        <a:p>
          <a:r>
            <a:rPr lang="ru-RU" dirty="0" smtClean="0"/>
            <a:t>Получение общественной поддержки</a:t>
          </a:r>
          <a:endParaRPr lang="ru-RU" dirty="0"/>
        </a:p>
      </dgm:t>
    </dgm:pt>
    <dgm:pt modelId="{72DEB18A-A4E6-4096-ACC8-AE78D4ECF833}" type="parTrans" cxnId="{5DC90BB3-9076-477B-AD94-029364DC9C25}">
      <dgm:prSet/>
      <dgm:spPr/>
      <dgm:t>
        <a:bodyPr/>
        <a:lstStyle/>
        <a:p>
          <a:endParaRPr lang="ru-RU"/>
        </a:p>
      </dgm:t>
    </dgm:pt>
    <dgm:pt modelId="{081863C9-5FCA-45BD-8C45-6E08DC32754C}" type="sibTrans" cxnId="{5DC90BB3-9076-477B-AD94-029364DC9C25}">
      <dgm:prSet/>
      <dgm:spPr/>
      <dgm:t>
        <a:bodyPr/>
        <a:lstStyle/>
        <a:p>
          <a:endParaRPr lang="ru-RU"/>
        </a:p>
      </dgm:t>
    </dgm:pt>
    <dgm:pt modelId="{B0C4F4D3-1C50-4B6C-B92F-897AA2BCEB03}" type="pres">
      <dgm:prSet presAssocID="{48FF7C95-F03E-4BB3-88CD-A845560CFA9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38BBCF-1626-46ED-ADA0-947ED19F6F5B}" type="pres">
      <dgm:prSet presAssocID="{7CD3F150-A34B-4A40-BD80-1C5721CC26E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8FB6CD-2401-4CB7-A6E4-7CE71C5C428E}" type="pres">
      <dgm:prSet presAssocID="{9284EF21-8CA9-44C8-BB93-CEE9A372A495}" presName="sibTrans" presStyleCnt="0"/>
      <dgm:spPr/>
    </dgm:pt>
    <dgm:pt modelId="{3837DCFC-A7D3-46E2-8F90-5D844ACE4CEE}" type="pres">
      <dgm:prSet presAssocID="{FBAD8F91-1ED7-400F-A814-8683CEDC111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505F5B-EF20-46DA-AB9D-3C9710925A47}" type="pres">
      <dgm:prSet presAssocID="{992315E5-D351-4594-9299-5C13478E1009}" presName="sibTrans" presStyleCnt="0"/>
      <dgm:spPr/>
    </dgm:pt>
    <dgm:pt modelId="{782EEE88-4791-400A-96FF-2B21957C5F87}" type="pres">
      <dgm:prSet presAssocID="{F1458FD5-563D-441F-9DF5-F2469101554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A07D79-4377-41EF-A9B3-3BB2B3EC7C4D}" type="pres">
      <dgm:prSet presAssocID="{8C4C9A74-EDD1-4CA3-964E-776AB3B882E8}" presName="sibTrans" presStyleCnt="0"/>
      <dgm:spPr/>
    </dgm:pt>
    <dgm:pt modelId="{E8006BAD-9C88-4A7E-9DA3-AEBEB4494077}" type="pres">
      <dgm:prSet presAssocID="{DB8F7E34-982C-4B0A-ADC2-BB9D87B37A7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27F2B1-49C9-49B6-9C4C-2C9190AEFD6E}" type="pres">
      <dgm:prSet presAssocID="{9A822799-5367-4D02-A438-594467EEA08E}" presName="sibTrans" presStyleCnt="0"/>
      <dgm:spPr/>
    </dgm:pt>
    <dgm:pt modelId="{0B80A84F-11C5-4438-B183-477651ED0200}" type="pres">
      <dgm:prSet presAssocID="{05140C1B-9C57-4D6D-980F-E1EEBC6AB86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C008CC9-C972-4536-943F-E04D027A26C5}" srcId="{48FF7C95-F03E-4BB3-88CD-A845560CFA93}" destId="{DB8F7E34-982C-4B0A-ADC2-BB9D87B37A75}" srcOrd="3" destOrd="0" parTransId="{27BFDF16-486B-40B6-A8AE-2D199FC49CCA}" sibTransId="{9A822799-5367-4D02-A438-594467EEA08E}"/>
    <dgm:cxn modelId="{5DC90BB3-9076-477B-AD94-029364DC9C25}" srcId="{48FF7C95-F03E-4BB3-88CD-A845560CFA93}" destId="{05140C1B-9C57-4D6D-980F-E1EEBC6AB86A}" srcOrd="4" destOrd="0" parTransId="{72DEB18A-A4E6-4096-ACC8-AE78D4ECF833}" sibTransId="{081863C9-5FCA-45BD-8C45-6E08DC32754C}"/>
    <dgm:cxn modelId="{50ED3EA8-187B-40B2-946B-AFE85EFCC47C}" type="presOf" srcId="{48FF7C95-F03E-4BB3-88CD-A845560CFA93}" destId="{B0C4F4D3-1C50-4B6C-B92F-897AA2BCEB03}" srcOrd="0" destOrd="0" presId="urn:microsoft.com/office/officeart/2005/8/layout/default"/>
    <dgm:cxn modelId="{04BD2670-DF2A-411A-A738-5C4BF7C2A25D}" type="presOf" srcId="{DB8F7E34-982C-4B0A-ADC2-BB9D87B37A75}" destId="{E8006BAD-9C88-4A7E-9DA3-AEBEB4494077}" srcOrd="0" destOrd="0" presId="urn:microsoft.com/office/officeart/2005/8/layout/default"/>
    <dgm:cxn modelId="{00A99728-FA6B-4AC9-A1E3-8C664E46150D}" type="presOf" srcId="{7CD3F150-A34B-4A40-BD80-1C5721CC26E3}" destId="{2338BBCF-1626-46ED-ADA0-947ED19F6F5B}" srcOrd="0" destOrd="0" presId="urn:microsoft.com/office/officeart/2005/8/layout/default"/>
    <dgm:cxn modelId="{B76709EC-78A0-473C-9D4B-4F8D1CB7F9E3}" srcId="{48FF7C95-F03E-4BB3-88CD-A845560CFA93}" destId="{7CD3F150-A34B-4A40-BD80-1C5721CC26E3}" srcOrd="0" destOrd="0" parTransId="{37B5D1BC-B0F0-40F4-914D-E575B5642636}" sibTransId="{9284EF21-8CA9-44C8-BB93-CEE9A372A495}"/>
    <dgm:cxn modelId="{0764F089-0BF1-43EA-8870-923D2CFAC8D3}" srcId="{48FF7C95-F03E-4BB3-88CD-A845560CFA93}" destId="{F1458FD5-563D-441F-9DF5-F2469101554B}" srcOrd="2" destOrd="0" parTransId="{7A877012-B005-4117-B1D5-712857A3F31F}" sibTransId="{8C4C9A74-EDD1-4CA3-964E-776AB3B882E8}"/>
    <dgm:cxn modelId="{63FF0784-5DFF-4A65-8676-2EEC003BE0D9}" srcId="{48FF7C95-F03E-4BB3-88CD-A845560CFA93}" destId="{FBAD8F91-1ED7-400F-A814-8683CEDC1116}" srcOrd="1" destOrd="0" parTransId="{0E6F6623-85FF-4D06-8FB4-E4F9CD801BDA}" sibTransId="{992315E5-D351-4594-9299-5C13478E1009}"/>
    <dgm:cxn modelId="{556A8A50-B616-4278-9049-C2B3ADD2F928}" type="presOf" srcId="{05140C1B-9C57-4D6D-980F-E1EEBC6AB86A}" destId="{0B80A84F-11C5-4438-B183-477651ED0200}" srcOrd="0" destOrd="0" presId="urn:microsoft.com/office/officeart/2005/8/layout/default"/>
    <dgm:cxn modelId="{15AA394A-B69A-4166-BBA4-6EA786474E9F}" type="presOf" srcId="{F1458FD5-563D-441F-9DF5-F2469101554B}" destId="{782EEE88-4791-400A-96FF-2B21957C5F87}" srcOrd="0" destOrd="0" presId="urn:microsoft.com/office/officeart/2005/8/layout/default"/>
    <dgm:cxn modelId="{C68A3C83-43B3-4955-9E7B-AD9A152E84D6}" type="presOf" srcId="{FBAD8F91-1ED7-400F-A814-8683CEDC1116}" destId="{3837DCFC-A7D3-46E2-8F90-5D844ACE4CEE}" srcOrd="0" destOrd="0" presId="urn:microsoft.com/office/officeart/2005/8/layout/default"/>
    <dgm:cxn modelId="{673E30E7-4BAC-4D02-A3D7-DF7583646C43}" type="presParOf" srcId="{B0C4F4D3-1C50-4B6C-B92F-897AA2BCEB03}" destId="{2338BBCF-1626-46ED-ADA0-947ED19F6F5B}" srcOrd="0" destOrd="0" presId="urn:microsoft.com/office/officeart/2005/8/layout/default"/>
    <dgm:cxn modelId="{0D532A2F-858C-494A-B060-7A65063E1AB4}" type="presParOf" srcId="{B0C4F4D3-1C50-4B6C-B92F-897AA2BCEB03}" destId="{F18FB6CD-2401-4CB7-A6E4-7CE71C5C428E}" srcOrd="1" destOrd="0" presId="urn:microsoft.com/office/officeart/2005/8/layout/default"/>
    <dgm:cxn modelId="{F7F3F881-7690-4C92-A9AC-1C3ED20EE0D6}" type="presParOf" srcId="{B0C4F4D3-1C50-4B6C-B92F-897AA2BCEB03}" destId="{3837DCFC-A7D3-46E2-8F90-5D844ACE4CEE}" srcOrd="2" destOrd="0" presId="urn:microsoft.com/office/officeart/2005/8/layout/default"/>
    <dgm:cxn modelId="{84099222-66D5-456B-990F-BA136DBAEA80}" type="presParOf" srcId="{B0C4F4D3-1C50-4B6C-B92F-897AA2BCEB03}" destId="{C6505F5B-EF20-46DA-AB9D-3C9710925A47}" srcOrd="3" destOrd="0" presId="urn:microsoft.com/office/officeart/2005/8/layout/default"/>
    <dgm:cxn modelId="{D36C7E65-CEEA-4A6C-8E47-A4BE6E255796}" type="presParOf" srcId="{B0C4F4D3-1C50-4B6C-B92F-897AA2BCEB03}" destId="{782EEE88-4791-400A-96FF-2B21957C5F87}" srcOrd="4" destOrd="0" presId="urn:microsoft.com/office/officeart/2005/8/layout/default"/>
    <dgm:cxn modelId="{86AA1F02-3BEE-491B-BD22-909BA14F2A82}" type="presParOf" srcId="{B0C4F4D3-1C50-4B6C-B92F-897AA2BCEB03}" destId="{AFA07D79-4377-41EF-A9B3-3BB2B3EC7C4D}" srcOrd="5" destOrd="0" presId="urn:microsoft.com/office/officeart/2005/8/layout/default"/>
    <dgm:cxn modelId="{0B720DA1-16F7-4438-98A5-78E03EF0A20A}" type="presParOf" srcId="{B0C4F4D3-1C50-4B6C-B92F-897AA2BCEB03}" destId="{E8006BAD-9C88-4A7E-9DA3-AEBEB4494077}" srcOrd="6" destOrd="0" presId="urn:microsoft.com/office/officeart/2005/8/layout/default"/>
    <dgm:cxn modelId="{BE652342-A76B-4408-A1A2-A11F77CC3A09}" type="presParOf" srcId="{B0C4F4D3-1C50-4B6C-B92F-897AA2BCEB03}" destId="{6827F2B1-49C9-49B6-9C4C-2C9190AEFD6E}" srcOrd="7" destOrd="0" presId="urn:microsoft.com/office/officeart/2005/8/layout/default"/>
    <dgm:cxn modelId="{CF4D5F65-33F2-49EA-84D7-2E5A40CE3113}" type="presParOf" srcId="{B0C4F4D3-1C50-4B6C-B92F-897AA2BCEB03}" destId="{0B80A84F-11C5-4438-B183-477651ED0200}" srcOrd="8" destOrd="0" presId="urn:microsoft.com/office/officeart/2005/8/layout/default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B11798F-2CC0-47AE-9590-9CBDCE26839B}" type="doc">
      <dgm:prSet loTypeId="urn:microsoft.com/office/officeart/2005/8/layout/default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76186BAC-0CB9-49F0-9DF5-5563403D1C4B}">
      <dgm:prSet phldrT="[Текст]"/>
      <dgm:spPr/>
      <dgm:t>
        <a:bodyPr/>
        <a:lstStyle/>
        <a:p>
          <a:r>
            <a:rPr lang="ru-RU" dirty="0" smtClean="0"/>
            <a:t>Беспартийные</a:t>
          </a:r>
          <a:endParaRPr lang="ru-RU" dirty="0"/>
        </a:p>
      </dgm:t>
    </dgm:pt>
    <dgm:pt modelId="{857BDC73-C68F-47F9-A343-E2BDBE59B43B}" type="parTrans" cxnId="{2A48D179-AF3E-40FC-9BBF-405430A63EDE}">
      <dgm:prSet/>
      <dgm:spPr/>
      <dgm:t>
        <a:bodyPr/>
        <a:lstStyle/>
        <a:p>
          <a:endParaRPr lang="ru-RU"/>
        </a:p>
      </dgm:t>
    </dgm:pt>
    <dgm:pt modelId="{1A7281C4-5CDF-441A-A83A-E9D21B453332}" type="sibTrans" cxnId="{2A48D179-AF3E-40FC-9BBF-405430A63EDE}">
      <dgm:prSet/>
      <dgm:spPr/>
      <dgm:t>
        <a:bodyPr/>
        <a:lstStyle/>
        <a:p>
          <a:endParaRPr lang="ru-RU"/>
        </a:p>
      </dgm:t>
    </dgm:pt>
    <dgm:pt modelId="{753667CB-AAD6-4244-9884-094BE61D6EF3}">
      <dgm:prSet phldrT="[Текст]"/>
      <dgm:spPr/>
      <dgm:t>
        <a:bodyPr/>
        <a:lstStyle/>
        <a:p>
          <a:r>
            <a:rPr lang="ru-RU" dirty="0" smtClean="0"/>
            <a:t>Однопартийные</a:t>
          </a:r>
          <a:endParaRPr lang="ru-RU" dirty="0"/>
        </a:p>
      </dgm:t>
    </dgm:pt>
    <dgm:pt modelId="{4181A836-B877-4E90-9728-6A91C29576E7}" type="parTrans" cxnId="{A7E67830-6B41-4628-A56E-A61BF9690E8E}">
      <dgm:prSet/>
      <dgm:spPr/>
      <dgm:t>
        <a:bodyPr/>
        <a:lstStyle/>
        <a:p>
          <a:endParaRPr lang="ru-RU"/>
        </a:p>
      </dgm:t>
    </dgm:pt>
    <dgm:pt modelId="{583EE436-5EF2-4941-BECE-00F3AE568580}" type="sibTrans" cxnId="{A7E67830-6B41-4628-A56E-A61BF9690E8E}">
      <dgm:prSet/>
      <dgm:spPr/>
      <dgm:t>
        <a:bodyPr/>
        <a:lstStyle/>
        <a:p>
          <a:endParaRPr lang="ru-RU"/>
        </a:p>
      </dgm:t>
    </dgm:pt>
    <dgm:pt modelId="{D23FAD70-A987-4100-B949-FED63A9A02CC}">
      <dgm:prSet phldrT="[Текст]"/>
      <dgm:spPr/>
      <dgm:t>
        <a:bodyPr/>
        <a:lstStyle/>
        <a:p>
          <a:r>
            <a:rPr lang="ru-RU" dirty="0" smtClean="0"/>
            <a:t>Двухпартийные</a:t>
          </a:r>
          <a:endParaRPr lang="ru-RU" dirty="0"/>
        </a:p>
      </dgm:t>
    </dgm:pt>
    <dgm:pt modelId="{619E562E-CCD5-4392-893E-A3AF3651CD6B}" type="parTrans" cxnId="{FBE5B37B-7042-4789-A6DB-CF284C5CCDBE}">
      <dgm:prSet/>
      <dgm:spPr/>
      <dgm:t>
        <a:bodyPr/>
        <a:lstStyle/>
        <a:p>
          <a:endParaRPr lang="ru-RU"/>
        </a:p>
      </dgm:t>
    </dgm:pt>
    <dgm:pt modelId="{AB3874F3-B004-4C3F-A3BA-C6D438AD9C89}" type="sibTrans" cxnId="{FBE5B37B-7042-4789-A6DB-CF284C5CCDBE}">
      <dgm:prSet/>
      <dgm:spPr/>
      <dgm:t>
        <a:bodyPr/>
        <a:lstStyle/>
        <a:p>
          <a:endParaRPr lang="ru-RU"/>
        </a:p>
      </dgm:t>
    </dgm:pt>
    <dgm:pt modelId="{D28C534C-5627-45C9-836B-41C7E4A1DD16}">
      <dgm:prSet phldrT="[Текст]"/>
      <dgm:spPr/>
      <dgm:t>
        <a:bodyPr/>
        <a:lstStyle/>
        <a:p>
          <a:r>
            <a:rPr lang="ru-RU" dirty="0" smtClean="0"/>
            <a:t>Многопартийные</a:t>
          </a:r>
          <a:endParaRPr lang="ru-RU" dirty="0"/>
        </a:p>
      </dgm:t>
    </dgm:pt>
    <dgm:pt modelId="{F507BAD4-2537-4D93-B818-C70CABB6E47E}" type="parTrans" cxnId="{2408960F-D7A4-496E-AF8F-129D63EE560C}">
      <dgm:prSet/>
      <dgm:spPr/>
      <dgm:t>
        <a:bodyPr/>
        <a:lstStyle/>
        <a:p>
          <a:endParaRPr lang="ru-RU"/>
        </a:p>
      </dgm:t>
    </dgm:pt>
    <dgm:pt modelId="{18822EE9-460F-4C05-BAB5-DA13ACFAEBA4}" type="sibTrans" cxnId="{2408960F-D7A4-496E-AF8F-129D63EE560C}">
      <dgm:prSet/>
      <dgm:spPr/>
      <dgm:t>
        <a:bodyPr/>
        <a:lstStyle/>
        <a:p>
          <a:endParaRPr lang="ru-RU"/>
        </a:p>
      </dgm:t>
    </dgm:pt>
    <dgm:pt modelId="{F1A5F409-DD28-48F9-B97F-F850F9A075E5}" type="pres">
      <dgm:prSet presAssocID="{DB11798F-2CC0-47AE-9590-9CBDCE26839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56C4CF0-D651-486F-B1D7-975E63EEB91D}" type="pres">
      <dgm:prSet presAssocID="{76186BAC-0CB9-49F0-9DF5-5563403D1C4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9F2F38-FA48-4996-B056-C7AAAB76C569}" type="pres">
      <dgm:prSet presAssocID="{1A7281C4-5CDF-441A-A83A-E9D21B453332}" presName="sibTrans" presStyleCnt="0"/>
      <dgm:spPr/>
    </dgm:pt>
    <dgm:pt modelId="{41A8495B-E25C-476A-A0D0-5A594FA6F729}" type="pres">
      <dgm:prSet presAssocID="{753667CB-AAD6-4244-9884-094BE61D6EF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30926D-CA9E-4AA9-A8AA-32E79335D95C}" type="pres">
      <dgm:prSet presAssocID="{583EE436-5EF2-4941-BECE-00F3AE568580}" presName="sibTrans" presStyleCnt="0"/>
      <dgm:spPr/>
    </dgm:pt>
    <dgm:pt modelId="{4494B795-C461-4AC3-A411-678725B4BEFF}" type="pres">
      <dgm:prSet presAssocID="{D23FAD70-A987-4100-B949-FED63A9A02C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B9DBAB-57BA-4A4F-B4FF-07A90F0D4070}" type="pres">
      <dgm:prSet presAssocID="{AB3874F3-B004-4C3F-A3BA-C6D438AD9C89}" presName="sibTrans" presStyleCnt="0"/>
      <dgm:spPr/>
    </dgm:pt>
    <dgm:pt modelId="{C26AA461-6251-47DD-84E9-381384C3F184}" type="pres">
      <dgm:prSet presAssocID="{D28C534C-5627-45C9-836B-41C7E4A1DD1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A48D179-AF3E-40FC-9BBF-405430A63EDE}" srcId="{DB11798F-2CC0-47AE-9590-9CBDCE26839B}" destId="{76186BAC-0CB9-49F0-9DF5-5563403D1C4B}" srcOrd="0" destOrd="0" parTransId="{857BDC73-C68F-47F9-A343-E2BDBE59B43B}" sibTransId="{1A7281C4-5CDF-441A-A83A-E9D21B453332}"/>
    <dgm:cxn modelId="{41A4223B-CCDC-4E28-9E7B-9FDE5887848C}" type="presOf" srcId="{DB11798F-2CC0-47AE-9590-9CBDCE26839B}" destId="{F1A5F409-DD28-48F9-B97F-F850F9A075E5}" srcOrd="0" destOrd="0" presId="urn:microsoft.com/office/officeart/2005/8/layout/default"/>
    <dgm:cxn modelId="{573E8F0B-20BA-44E2-82E3-306A3F96AF35}" type="presOf" srcId="{D28C534C-5627-45C9-836B-41C7E4A1DD16}" destId="{C26AA461-6251-47DD-84E9-381384C3F184}" srcOrd="0" destOrd="0" presId="urn:microsoft.com/office/officeart/2005/8/layout/default"/>
    <dgm:cxn modelId="{2408960F-D7A4-496E-AF8F-129D63EE560C}" srcId="{DB11798F-2CC0-47AE-9590-9CBDCE26839B}" destId="{D28C534C-5627-45C9-836B-41C7E4A1DD16}" srcOrd="3" destOrd="0" parTransId="{F507BAD4-2537-4D93-B818-C70CABB6E47E}" sibTransId="{18822EE9-460F-4C05-BAB5-DA13ACFAEBA4}"/>
    <dgm:cxn modelId="{751373E3-EF2E-44D0-8C2A-37DF5C48D438}" type="presOf" srcId="{76186BAC-0CB9-49F0-9DF5-5563403D1C4B}" destId="{756C4CF0-D651-486F-B1D7-975E63EEB91D}" srcOrd="0" destOrd="0" presId="urn:microsoft.com/office/officeart/2005/8/layout/default"/>
    <dgm:cxn modelId="{A7E67830-6B41-4628-A56E-A61BF9690E8E}" srcId="{DB11798F-2CC0-47AE-9590-9CBDCE26839B}" destId="{753667CB-AAD6-4244-9884-094BE61D6EF3}" srcOrd="1" destOrd="0" parTransId="{4181A836-B877-4E90-9728-6A91C29576E7}" sibTransId="{583EE436-5EF2-4941-BECE-00F3AE568580}"/>
    <dgm:cxn modelId="{49518197-284A-48C9-AA2D-36EDB1709CB2}" type="presOf" srcId="{753667CB-AAD6-4244-9884-094BE61D6EF3}" destId="{41A8495B-E25C-476A-A0D0-5A594FA6F729}" srcOrd="0" destOrd="0" presId="urn:microsoft.com/office/officeart/2005/8/layout/default"/>
    <dgm:cxn modelId="{4E1F8AD2-DF7E-488F-8319-1490BF8965CA}" type="presOf" srcId="{D23FAD70-A987-4100-B949-FED63A9A02CC}" destId="{4494B795-C461-4AC3-A411-678725B4BEFF}" srcOrd="0" destOrd="0" presId="urn:microsoft.com/office/officeart/2005/8/layout/default"/>
    <dgm:cxn modelId="{FBE5B37B-7042-4789-A6DB-CF284C5CCDBE}" srcId="{DB11798F-2CC0-47AE-9590-9CBDCE26839B}" destId="{D23FAD70-A987-4100-B949-FED63A9A02CC}" srcOrd="2" destOrd="0" parTransId="{619E562E-CCD5-4392-893E-A3AF3651CD6B}" sibTransId="{AB3874F3-B004-4C3F-A3BA-C6D438AD9C89}"/>
    <dgm:cxn modelId="{3A2C6FE3-072D-48AF-87A3-2FB68B16E39B}" type="presParOf" srcId="{F1A5F409-DD28-48F9-B97F-F850F9A075E5}" destId="{756C4CF0-D651-486F-B1D7-975E63EEB91D}" srcOrd="0" destOrd="0" presId="urn:microsoft.com/office/officeart/2005/8/layout/default"/>
    <dgm:cxn modelId="{25163434-53AA-4D19-993F-62B2F67CE5B4}" type="presParOf" srcId="{F1A5F409-DD28-48F9-B97F-F850F9A075E5}" destId="{F09F2F38-FA48-4996-B056-C7AAAB76C569}" srcOrd="1" destOrd="0" presId="urn:microsoft.com/office/officeart/2005/8/layout/default"/>
    <dgm:cxn modelId="{2733B64C-C5C0-47D7-B9DB-59EAF4CD620C}" type="presParOf" srcId="{F1A5F409-DD28-48F9-B97F-F850F9A075E5}" destId="{41A8495B-E25C-476A-A0D0-5A594FA6F729}" srcOrd="2" destOrd="0" presId="urn:microsoft.com/office/officeart/2005/8/layout/default"/>
    <dgm:cxn modelId="{7334C1EE-11F3-4154-A7B9-001FD4350E92}" type="presParOf" srcId="{F1A5F409-DD28-48F9-B97F-F850F9A075E5}" destId="{EE30926D-CA9E-4AA9-A8AA-32E79335D95C}" srcOrd="3" destOrd="0" presId="urn:microsoft.com/office/officeart/2005/8/layout/default"/>
    <dgm:cxn modelId="{D8DC87F5-B589-4532-A904-0155B86DF645}" type="presParOf" srcId="{F1A5F409-DD28-48F9-B97F-F850F9A075E5}" destId="{4494B795-C461-4AC3-A411-678725B4BEFF}" srcOrd="4" destOrd="0" presId="urn:microsoft.com/office/officeart/2005/8/layout/default"/>
    <dgm:cxn modelId="{DEDD6DA8-9291-4A80-881F-3E9BC11F588E}" type="presParOf" srcId="{F1A5F409-DD28-48F9-B97F-F850F9A075E5}" destId="{04B9DBAB-57BA-4A4F-B4FF-07A90F0D4070}" srcOrd="5" destOrd="0" presId="urn:microsoft.com/office/officeart/2005/8/layout/default"/>
    <dgm:cxn modelId="{86EED2AF-EFC1-4B19-A644-A708C8F92425}" type="presParOf" srcId="{F1A5F409-DD28-48F9-B97F-F850F9A075E5}" destId="{C26AA461-6251-47DD-84E9-381384C3F184}" srcOrd="6" destOrd="0" presId="urn:microsoft.com/office/officeart/2005/8/layout/default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118CE78-FD92-4FC0-8AA2-E0013CA7EDD8}" type="doc">
      <dgm:prSet loTypeId="urn:microsoft.com/office/officeart/2005/8/layout/hList1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AC6A9EB6-0FFC-431F-985B-D6E38E839924}">
      <dgm:prSet phldrT="[Текст]"/>
      <dgm:spPr/>
      <dgm:t>
        <a:bodyPr/>
        <a:lstStyle/>
        <a:p>
          <a:r>
            <a:rPr lang="ru-RU" dirty="0" smtClean="0"/>
            <a:t>Беспартийные</a:t>
          </a:r>
          <a:endParaRPr lang="ru-RU" dirty="0"/>
        </a:p>
      </dgm:t>
    </dgm:pt>
    <dgm:pt modelId="{1D0FDCC9-FFE0-4E71-86A2-EB84D4622EE8}" type="parTrans" cxnId="{E633E03A-67A2-44D4-B809-495C59C4068F}">
      <dgm:prSet/>
      <dgm:spPr/>
      <dgm:t>
        <a:bodyPr/>
        <a:lstStyle/>
        <a:p>
          <a:endParaRPr lang="ru-RU"/>
        </a:p>
      </dgm:t>
    </dgm:pt>
    <dgm:pt modelId="{512A9DDD-B324-4F30-9127-1F3CFC08E5AB}" type="sibTrans" cxnId="{E633E03A-67A2-44D4-B809-495C59C4068F}">
      <dgm:prSet/>
      <dgm:spPr/>
      <dgm:t>
        <a:bodyPr/>
        <a:lstStyle/>
        <a:p>
          <a:endParaRPr lang="ru-RU"/>
        </a:p>
      </dgm:t>
    </dgm:pt>
    <dgm:pt modelId="{C1876F26-F2CD-4585-9AD4-4F9C478B62A1}">
      <dgm:prSet phldrT="[Текст]"/>
      <dgm:spPr/>
      <dgm:t>
        <a:bodyPr/>
        <a:lstStyle/>
        <a:p>
          <a:r>
            <a:rPr lang="ru-RU" dirty="0" smtClean="0"/>
            <a:t>Недемократический режим(диктатура, авторитаризм)</a:t>
          </a:r>
          <a:endParaRPr lang="ru-RU" dirty="0"/>
        </a:p>
      </dgm:t>
    </dgm:pt>
    <dgm:pt modelId="{A3579C57-4593-405A-8679-5115D7695A78}" type="parTrans" cxnId="{268BA70F-3F65-462C-BAAC-69DA3AADC69B}">
      <dgm:prSet/>
      <dgm:spPr/>
      <dgm:t>
        <a:bodyPr/>
        <a:lstStyle/>
        <a:p>
          <a:endParaRPr lang="ru-RU"/>
        </a:p>
      </dgm:t>
    </dgm:pt>
    <dgm:pt modelId="{9CC602C9-6F8D-4FDD-94D3-5A692202FD92}" type="sibTrans" cxnId="{268BA70F-3F65-462C-BAAC-69DA3AADC69B}">
      <dgm:prSet/>
      <dgm:spPr/>
      <dgm:t>
        <a:bodyPr/>
        <a:lstStyle/>
        <a:p>
          <a:endParaRPr lang="ru-RU"/>
        </a:p>
      </dgm:t>
    </dgm:pt>
    <dgm:pt modelId="{9B590051-6CC2-49B7-BEC9-82A9C5663BA8}">
      <dgm:prSet phldrT="[Текст]"/>
      <dgm:spPr/>
      <dgm:t>
        <a:bodyPr/>
        <a:lstStyle/>
        <a:p>
          <a:r>
            <a:rPr lang="ru-RU" dirty="0" smtClean="0"/>
            <a:t>Беспартийные – в основном в абсолютных монархиях (ОАЭ, Иордания и т.д.).</a:t>
          </a:r>
          <a:endParaRPr lang="ru-RU" dirty="0"/>
        </a:p>
      </dgm:t>
    </dgm:pt>
    <dgm:pt modelId="{4FE62579-A21A-4558-AC8C-A77FC278B5E2}" type="parTrans" cxnId="{DB1D3B1C-E296-4ACC-AF28-D04C3C51F916}">
      <dgm:prSet/>
      <dgm:spPr/>
      <dgm:t>
        <a:bodyPr/>
        <a:lstStyle/>
        <a:p>
          <a:endParaRPr lang="ru-RU"/>
        </a:p>
      </dgm:t>
    </dgm:pt>
    <dgm:pt modelId="{FE02505E-12DD-4941-AC84-37485F961E29}" type="sibTrans" cxnId="{DB1D3B1C-E296-4ACC-AF28-D04C3C51F916}">
      <dgm:prSet/>
      <dgm:spPr/>
      <dgm:t>
        <a:bodyPr/>
        <a:lstStyle/>
        <a:p>
          <a:endParaRPr lang="ru-RU"/>
        </a:p>
      </dgm:t>
    </dgm:pt>
    <dgm:pt modelId="{F76A4500-00DB-45CD-BD6E-8ED5B0A3294E}">
      <dgm:prSet phldrT="[Текст]"/>
      <dgm:spPr/>
      <dgm:t>
        <a:bodyPr/>
        <a:lstStyle/>
        <a:p>
          <a:r>
            <a:rPr lang="ru-RU" dirty="0" smtClean="0"/>
            <a:t>Однопартийные</a:t>
          </a:r>
          <a:endParaRPr lang="ru-RU" dirty="0"/>
        </a:p>
      </dgm:t>
    </dgm:pt>
    <dgm:pt modelId="{74DBACAF-688F-46C5-8723-3B20548834CC}" type="parTrans" cxnId="{575447AE-B902-460E-B253-0A4F857C5BB7}">
      <dgm:prSet/>
      <dgm:spPr/>
      <dgm:t>
        <a:bodyPr/>
        <a:lstStyle/>
        <a:p>
          <a:endParaRPr lang="ru-RU"/>
        </a:p>
      </dgm:t>
    </dgm:pt>
    <dgm:pt modelId="{0FBFE2DF-FB7B-4107-A290-0C6A8E7589C5}" type="sibTrans" cxnId="{575447AE-B902-460E-B253-0A4F857C5BB7}">
      <dgm:prSet/>
      <dgm:spPr/>
      <dgm:t>
        <a:bodyPr/>
        <a:lstStyle/>
        <a:p>
          <a:endParaRPr lang="ru-RU"/>
        </a:p>
      </dgm:t>
    </dgm:pt>
    <dgm:pt modelId="{E7AC568A-4936-49A1-8A7B-1B888C283937}">
      <dgm:prSet phldrT="[Текст]"/>
      <dgm:spPr/>
      <dgm:t>
        <a:bodyPr/>
        <a:lstStyle/>
        <a:p>
          <a:r>
            <a:rPr lang="ru-RU" dirty="0" smtClean="0"/>
            <a:t>Разрешена только одна партия.</a:t>
          </a:r>
          <a:endParaRPr lang="ru-RU" dirty="0"/>
        </a:p>
      </dgm:t>
    </dgm:pt>
    <dgm:pt modelId="{7311048F-56FB-45BE-82C7-BEE9C0929BEE}" type="parTrans" cxnId="{DD59EB17-518C-452E-993F-FE6E0379FEF1}">
      <dgm:prSet/>
      <dgm:spPr/>
      <dgm:t>
        <a:bodyPr/>
        <a:lstStyle/>
        <a:p>
          <a:endParaRPr lang="ru-RU"/>
        </a:p>
      </dgm:t>
    </dgm:pt>
    <dgm:pt modelId="{EE31BA58-FDF6-4DDF-A834-9A9FE6966353}" type="sibTrans" cxnId="{DD59EB17-518C-452E-993F-FE6E0379FEF1}">
      <dgm:prSet/>
      <dgm:spPr/>
      <dgm:t>
        <a:bodyPr/>
        <a:lstStyle/>
        <a:p>
          <a:endParaRPr lang="ru-RU"/>
        </a:p>
      </dgm:t>
    </dgm:pt>
    <dgm:pt modelId="{0AE87D2F-ECA0-4C5E-9585-88D8941F547C}">
      <dgm:prSet phldrT="[Текст]"/>
      <dgm:spPr/>
      <dgm:t>
        <a:bodyPr/>
        <a:lstStyle/>
        <a:p>
          <a:r>
            <a:rPr lang="ru-RU" dirty="0" smtClean="0"/>
            <a:t>Ее влияние закреплено законодательно.</a:t>
          </a:r>
          <a:endParaRPr lang="ru-RU" dirty="0"/>
        </a:p>
      </dgm:t>
    </dgm:pt>
    <dgm:pt modelId="{BC2FF0D6-B431-40FA-B39F-1F4A2B4D2A89}" type="parTrans" cxnId="{91FA5D36-9E47-4D6B-98B1-256942730459}">
      <dgm:prSet/>
      <dgm:spPr/>
      <dgm:t>
        <a:bodyPr/>
        <a:lstStyle/>
        <a:p>
          <a:endParaRPr lang="ru-RU"/>
        </a:p>
      </dgm:t>
    </dgm:pt>
    <dgm:pt modelId="{785D1423-95DE-4910-BE4F-AC7C4F26E34C}" type="sibTrans" cxnId="{91FA5D36-9E47-4D6B-98B1-256942730459}">
      <dgm:prSet/>
      <dgm:spPr/>
      <dgm:t>
        <a:bodyPr/>
        <a:lstStyle/>
        <a:p>
          <a:endParaRPr lang="ru-RU"/>
        </a:p>
      </dgm:t>
    </dgm:pt>
    <dgm:pt modelId="{F4CFC553-7242-4150-BDF1-5A788D2EA11D}">
      <dgm:prSet phldrT="[Текст]"/>
      <dgm:spPr/>
      <dgm:t>
        <a:bodyPr/>
        <a:lstStyle/>
        <a:p>
          <a:r>
            <a:rPr lang="ru-RU" dirty="0" smtClean="0"/>
            <a:t>Многопартийные, двухпартийные</a:t>
          </a:r>
          <a:endParaRPr lang="ru-RU" dirty="0"/>
        </a:p>
      </dgm:t>
    </dgm:pt>
    <dgm:pt modelId="{3D132A02-B025-4D97-A0E6-F7BE6E6BF1A4}" type="parTrans" cxnId="{5A8EECE7-832A-4E69-8AB4-F5D875C84FAC}">
      <dgm:prSet/>
      <dgm:spPr/>
      <dgm:t>
        <a:bodyPr/>
        <a:lstStyle/>
        <a:p>
          <a:endParaRPr lang="ru-RU"/>
        </a:p>
      </dgm:t>
    </dgm:pt>
    <dgm:pt modelId="{F99EDDD1-A327-4235-801C-3006E32BEAE5}" type="sibTrans" cxnId="{5A8EECE7-832A-4E69-8AB4-F5D875C84FAC}">
      <dgm:prSet/>
      <dgm:spPr/>
      <dgm:t>
        <a:bodyPr/>
        <a:lstStyle/>
        <a:p>
          <a:endParaRPr lang="ru-RU"/>
        </a:p>
      </dgm:t>
    </dgm:pt>
    <dgm:pt modelId="{64817412-58E6-4B3E-B005-17B36E4B1319}">
      <dgm:prSet phldrT="[Текст]"/>
      <dgm:spPr/>
      <dgm:t>
        <a:bodyPr/>
        <a:lstStyle/>
        <a:p>
          <a:r>
            <a:rPr lang="ru-RU" dirty="0" smtClean="0"/>
            <a:t>Их различие условно.</a:t>
          </a:r>
          <a:endParaRPr lang="ru-RU" dirty="0"/>
        </a:p>
      </dgm:t>
    </dgm:pt>
    <dgm:pt modelId="{BAB5A92B-A477-4770-9D49-D1BEEAD59928}" type="parTrans" cxnId="{18ED903A-4ABB-4C5B-9BCC-2C2A0EEF2229}">
      <dgm:prSet/>
      <dgm:spPr/>
      <dgm:t>
        <a:bodyPr/>
        <a:lstStyle/>
        <a:p>
          <a:endParaRPr lang="ru-RU"/>
        </a:p>
      </dgm:t>
    </dgm:pt>
    <dgm:pt modelId="{3CAF1CF0-5B70-4E5F-A997-F98D7F80B8E3}" type="sibTrans" cxnId="{18ED903A-4ABB-4C5B-9BCC-2C2A0EEF2229}">
      <dgm:prSet/>
      <dgm:spPr/>
      <dgm:t>
        <a:bodyPr/>
        <a:lstStyle/>
        <a:p>
          <a:endParaRPr lang="ru-RU"/>
        </a:p>
      </dgm:t>
    </dgm:pt>
    <dgm:pt modelId="{DDDB3DFE-ED82-48C0-B706-ED4AECB2A847}">
      <dgm:prSet phldrT="[Текст]"/>
      <dgm:spPr/>
      <dgm:t>
        <a:bodyPr/>
        <a:lstStyle/>
        <a:p>
          <a:r>
            <a:rPr lang="ru-RU" dirty="0" smtClean="0"/>
            <a:t>В стране есть две (несколько) партий, влияние которых очень велико.</a:t>
          </a:r>
          <a:endParaRPr lang="ru-RU" dirty="0"/>
        </a:p>
      </dgm:t>
    </dgm:pt>
    <dgm:pt modelId="{A8B78A80-18D8-4126-B3D6-531D232EE4E7}" type="parTrans" cxnId="{80D2E089-5CBC-4A6F-8614-1CC56C363131}">
      <dgm:prSet/>
      <dgm:spPr/>
      <dgm:t>
        <a:bodyPr/>
        <a:lstStyle/>
        <a:p>
          <a:endParaRPr lang="ru-RU"/>
        </a:p>
      </dgm:t>
    </dgm:pt>
    <dgm:pt modelId="{67F80FB9-2424-4CEE-9840-0FADD31B4BF5}" type="sibTrans" cxnId="{80D2E089-5CBC-4A6F-8614-1CC56C363131}">
      <dgm:prSet/>
      <dgm:spPr/>
      <dgm:t>
        <a:bodyPr/>
        <a:lstStyle/>
        <a:p>
          <a:endParaRPr lang="ru-RU"/>
        </a:p>
      </dgm:t>
    </dgm:pt>
    <dgm:pt modelId="{367EDCE9-9FB7-488C-8B4C-5D4107183B58}">
      <dgm:prSet phldrT="[Текст]"/>
      <dgm:spPr/>
      <dgm:t>
        <a:bodyPr/>
        <a:lstStyle/>
        <a:p>
          <a:r>
            <a:rPr lang="ru-RU" dirty="0" smtClean="0"/>
            <a:t>Партия – более влиятельный элемент, чем государственный аппарат.</a:t>
          </a:r>
          <a:endParaRPr lang="ru-RU" dirty="0"/>
        </a:p>
      </dgm:t>
    </dgm:pt>
    <dgm:pt modelId="{134A03C8-5EDC-48EA-8E5C-ACBA907B6ED5}" type="parTrans" cxnId="{FC04BAC4-3E3D-4AF1-85A4-1F2556B04F74}">
      <dgm:prSet/>
      <dgm:spPr/>
      <dgm:t>
        <a:bodyPr/>
        <a:lstStyle/>
        <a:p>
          <a:endParaRPr lang="ru-RU"/>
        </a:p>
      </dgm:t>
    </dgm:pt>
    <dgm:pt modelId="{834E99C7-4AEE-410E-A0FA-AD1FC37ACE1B}" type="sibTrans" cxnId="{FC04BAC4-3E3D-4AF1-85A4-1F2556B04F74}">
      <dgm:prSet/>
      <dgm:spPr/>
      <dgm:t>
        <a:bodyPr/>
        <a:lstStyle/>
        <a:p>
          <a:endParaRPr lang="ru-RU"/>
        </a:p>
      </dgm:t>
    </dgm:pt>
    <dgm:pt modelId="{E0FEA3C0-15DA-4B47-A952-100AF8268B32}">
      <dgm:prSet phldrT="[Текст]"/>
      <dgm:spPr/>
      <dgm:t>
        <a:bodyPr/>
        <a:lstStyle/>
        <a:p>
          <a:r>
            <a:rPr lang="ru-RU" dirty="0" smtClean="0"/>
            <a:t>Одна партия  - у власти,  другие – в оппозиции.</a:t>
          </a:r>
          <a:endParaRPr lang="ru-RU" dirty="0"/>
        </a:p>
      </dgm:t>
    </dgm:pt>
    <dgm:pt modelId="{2AB459FF-E073-4C3E-8538-371AAC13E388}" type="parTrans" cxnId="{AE6975DB-D15E-4C04-86BB-D759F73231AF}">
      <dgm:prSet/>
      <dgm:spPr/>
      <dgm:t>
        <a:bodyPr/>
        <a:lstStyle/>
        <a:p>
          <a:endParaRPr lang="ru-RU"/>
        </a:p>
      </dgm:t>
    </dgm:pt>
    <dgm:pt modelId="{86254A85-3883-444A-90D1-635D79485CA2}" type="sibTrans" cxnId="{AE6975DB-D15E-4C04-86BB-D759F73231AF}">
      <dgm:prSet/>
      <dgm:spPr/>
      <dgm:t>
        <a:bodyPr/>
        <a:lstStyle/>
        <a:p>
          <a:endParaRPr lang="ru-RU"/>
        </a:p>
      </dgm:t>
    </dgm:pt>
    <dgm:pt modelId="{05CE2B7B-9F9C-42EF-BB68-EAC59E02D805}">
      <dgm:prSet phldrT="[Текст]"/>
      <dgm:spPr/>
      <dgm:t>
        <a:bodyPr/>
        <a:lstStyle/>
        <a:p>
          <a:r>
            <a:rPr lang="ru-RU" dirty="0" smtClean="0"/>
            <a:t>Выбор при голосовании.</a:t>
          </a:r>
          <a:endParaRPr lang="ru-RU" dirty="0"/>
        </a:p>
      </dgm:t>
    </dgm:pt>
    <dgm:pt modelId="{D66E9771-FDFA-4970-8FFF-EA6AE33EB2A6}" type="parTrans" cxnId="{6EE54545-DE65-4106-AA40-6FE32C9E1A08}">
      <dgm:prSet/>
      <dgm:spPr/>
      <dgm:t>
        <a:bodyPr/>
        <a:lstStyle/>
        <a:p>
          <a:endParaRPr lang="ru-RU"/>
        </a:p>
      </dgm:t>
    </dgm:pt>
    <dgm:pt modelId="{E5CB97A3-ED07-4466-9E91-6E101B93E4E7}" type="sibTrans" cxnId="{6EE54545-DE65-4106-AA40-6FE32C9E1A08}">
      <dgm:prSet/>
      <dgm:spPr/>
      <dgm:t>
        <a:bodyPr/>
        <a:lstStyle/>
        <a:p>
          <a:endParaRPr lang="ru-RU"/>
        </a:p>
      </dgm:t>
    </dgm:pt>
    <dgm:pt modelId="{DD89CBF7-7C57-48C7-B10F-623B674E45EA}">
      <dgm:prSet phldrT="[Текст]"/>
      <dgm:spPr/>
      <dgm:t>
        <a:bodyPr/>
        <a:lstStyle/>
        <a:p>
          <a:r>
            <a:rPr lang="ru-RU" dirty="0" smtClean="0"/>
            <a:t>Существует прямой запрет на создание политических партий или не предпосылок их создания (Оман, Кувейт и.т.д.).</a:t>
          </a:r>
          <a:endParaRPr lang="ru-RU" dirty="0"/>
        </a:p>
      </dgm:t>
    </dgm:pt>
    <dgm:pt modelId="{F9F00229-2F66-4138-B789-06C180CCACCB}" type="parTrans" cxnId="{5E270E69-FC3F-4691-8B1C-2CD87028EA7D}">
      <dgm:prSet/>
      <dgm:spPr/>
    </dgm:pt>
    <dgm:pt modelId="{30A2B202-7041-4AD5-B476-92D3DCD8586F}" type="sibTrans" cxnId="{5E270E69-FC3F-4691-8B1C-2CD87028EA7D}">
      <dgm:prSet/>
      <dgm:spPr/>
    </dgm:pt>
    <dgm:pt modelId="{D8D1BB30-CA22-4B6E-A3D9-1621DEABBADF}" type="pres">
      <dgm:prSet presAssocID="{9118CE78-FD92-4FC0-8AA2-E0013CA7EDD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980DBD6-0184-4D57-97A7-A4953D0CBED3}" type="pres">
      <dgm:prSet presAssocID="{AC6A9EB6-0FFC-431F-985B-D6E38E839924}" presName="composite" presStyleCnt="0"/>
      <dgm:spPr/>
    </dgm:pt>
    <dgm:pt modelId="{0B2D81B2-7C9D-44FE-A9E7-7A1B3EAF2CB0}" type="pres">
      <dgm:prSet presAssocID="{AC6A9EB6-0FFC-431F-985B-D6E38E839924}" presName="parTx" presStyleLbl="alignNode1" presStyleIdx="0" presStyleCnt="3" custScaleY="11736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484768-8E76-4E58-B7BE-8421A19B1FC9}" type="pres">
      <dgm:prSet presAssocID="{AC6A9EB6-0FFC-431F-985B-D6E38E839924}" presName="desTx" presStyleLbl="alignAccFollowNode1" presStyleIdx="0" presStyleCnt="3" custScaleY="1065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0C27A2-0609-4C20-806F-C0ABDFEF8E68}" type="pres">
      <dgm:prSet presAssocID="{512A9DDD-B324-4F30-9127-1F3CFC08E5AB}" presName="space" presStyleCnt="0"/>
      <dgm:spPr/>
    </dgm:pt>
    <dgm:pt modelId="{E88F8AB0-D63D-43FF-B545-1B65EF392BA2}" type="pres">
      <dgm:prSet presAssocID="{F76A4500-00DB-45CD-BD6E-8ED5B0A3294E}" presName="composite" presStyleCnt="0"/>
      <dgm:spPr/>
    </dgm:pt>
    <dgm:pt modelId="{86AA5458-4FF9-4BA6-9B57-E9B73DFF6D9A}" type="pres">
      <dgm:prSet presAssocID="{F76A4500-00DB-45CD-BD6E-8ED5B0A3294E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C131A6-8022-47A5-8E54-32328740AEF4}" type="pres">
      <dgm:prSet presAssocID="{F76A4500-00DB-45CD-BD6E-8ED5B0A3294E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944A6C-CD80-4D54-B357-9E70CBB34B16}" type="pres">
      <dgm:prSet presAssocID="{0FBFE2DF-FB7B-4107-A290-0C6A8E7589C5}" presName="space" presStyleCnt="0"/>
      <dgm:spPr/>
    </dgm:pt>
    <dgm:pt modelId="{05D32902-32AB-42BB-9AEA-195892A40E74}" type="pres">
      <dgm:prSet presAssocID="{F4CFC553-7242-4150-BDF1-5A788D2EA11D}" presName="composite" presStyleCnt="0"/>
      <dgm:spPr/>
    </dgm:pt>
    <dgm:pt modelId="{9789BEBC-FF91-469A-9761-99DEF246E5EE}" type="pres">
      <dgm:prSet presAssocID="{F4CFC553-7242-4150-BDF1-5A788D2EA11D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410B23-83FF-4117-B0A6-61E6942E82A7}" type="pres">
      <dgm:prSet presAssocID="{F4CFC553-7242-4150-BDF1-5A788D2EA11D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565047B-9910-4DE9-9F28-E5E8E4B90636}" type="presOf" srcId="{64817412-58E6-4B3E-B005-17B36E4B1319}" destId="{A8410B23-83FF-4117-B0A6-61E6942E82A7}" srcOrd="0" destOrd="0" presId="urn:microsoft.com/office/officeart/2005/8/layout/hList1"/>
    <dgm:cxn modelId="{6B294208-70AF-4C95-8288-4007ADEDCA80}" type="presOf" srcId="{E0FEA3C0-15DA-4B47-A952-100AF8268B32}" destId="{A8410B23-83FF-4117-B0A6-61E6942E82A7}" srcOrd="0" destOrd="2" presId="urn:microsoft.com/office/officeart/2005/8/layout/hList1"/>
    <dgm:cxn modelId="{80D2E089-5CBC-4A6F-8614-1CC56C363131}" srcId="{F4CFC553-7242-4150-BDF1-5A788D2EA11D}" destId="{DDDB3DFE-ED82-48C0-B706-ED4AECB2A847}" srcOrd="1" destOrd="0" parTransId="{A8B78A80-18D8-4126-B3D6-531D232EE4E7}" sibTransId="{67F80FB9-2424-4CEE-9840-0FADD31B4BF5}"/>
    <dgm:cxn modelId="{E633E03A-67A2-44D4-B809-495C59C4068F}" srcId="{9118CE78-FD92-4FC0-8AA2-E0013CA7EDD8}" destId="{AC6A9EB6-0FFC-431F-985B-D6E38E839924}" srcOrd="0" destOrd="0" parTransId="{1D0FDCC9-FFE0-4E71-86A2-EB84D4622EE8}" sibTransId="{512A9DDD-B324-4F30-9127-1F3CFC08E5AB}"/>
    <dgm:cxn modelId="{DD59EB17-518C-452E-993F-FE6E0379FEF1}" srcId="{F76A4500-00DB-45CD-BD6E-8ED5B0A3294E}" destId="{E7AC568A-4936-49A1-8A7B-1B888C283937}" srcOrd="0" destOrd="0" parTransId="{7311048F-56FB-45BE-82C7-BEE9C0929BEE}" sibTransId="{EE31BA58-FDF6-4DDF-A834-9A9FE6966353}"/>
    <dgm:cxn modelId="{FC04BAC4-3E3D-4AF1-85A4-1F2556B04F74}" srcId="{F76A4500-00DB-45CD-BD6E-8ED5B0A3294E}" destId="{367EDCE9-9FB7-488C-8B4C-5D4107183B58}" srcOrd="2" destOrd="0" parTransId="{134A03C8-5EDC-48EA-8E5C-ACBA907B6ED5}" sibTransId="{834E99C7-4AEE-410E-A0FA-AD1FC37ACE1B}"/>
    <dgm:cxn modelId="{DB1D3B1C-E296-4ACC-AF28-D04C3C51F916}" srcId="{AC6A9EB6-0FFC-431F-985B-D6E38E839924}" destId="{9B590051-6CC2-49B7-BEC9-82A9C5663BA8}" srcOrd="1" destOrd="0" parTransId="{4FE62579-A21A-4558-AC8C-A77FC278B5E2}" sibTransId="{FE02505E-12DD-4941-AC84-37485F961E29}"/>
    <dgm:cxn modelId="{2041F232-2F5D-45E8-9A11-EE4C600BB69D}" type="presOf" srcId="{F4CFC553-7242-4150-BDF1-5A788D2EA11D}" destId="{9789BEBC-FF91-469A-9761-99DEF246E5EE}" srcOrd="0" destOrd="0" presId="urn:microsoft.com/office/officeart/2005/8/layout/hList1"/>
    <dgm:cxn modelId="{F24F6703-68AC-4550-8351-42BBCBB5120D}" type="presOf" srcId="{E7AC568A-4936-49A1-8A7B-1B888C283937}" destId="{FEC131A6-8022-47A5-8E54-32328740AEF4}" srcOrd="0" destOrd="0" presId="urn:microsoft.com/office/officeart/2005/8/layout/hList1"/>
    <dgm:cxn modelId="{91FA5D36-9E47-4D6B-98B1-256942730459}" srcId="{F76A4500-00DB-45CD-BD6E-8ED5B0A3294E}" destId="{0AE87D2F-ECA0-4C5E-9585-88D8941F547C}" srcOrd="1" destOrd="0" parTransId="{BC2FF0D6-B431-40FA-B39F-1F4A2B4D2A89}" sibTransId="{785D1423-95DE-4910-BE4F-AC7C4F26E34C}"/>
    <dgm:cxn modelId="{20F8C765-B089-46EE-A6F5-7FF5D2EEEFD0}" type="presOf" srcId="{367EDCE9-9FB7-488C-8B4C-5D4107183B58}" destId="{FEC131A6-8022-47A5-8E54-32328740AEF4}" srcOrd="0" destOrd="2" presId="urn:microsoft.com/office/officeart/2005/8/layout/hList1"/>
    <dgm:cxn modelId="{575447AE-B902-460E-B253-0A4F857C5BB7}" srcId="{9118CE78-FD92-4FC0-8AA2-E0013CA7EDD8}" destId="{F76A4500-00DB-45CD-BD6E-8ED5B0A3294E}" srcOrd="1" destOrd="0" parTransId="{74DBACAF-688F-46C5-8723-3B20548834CC}" sibTransId="{0FBFE2DF-FB7B-4107-A290-0C6A8E7589C5}"/>
    <dgm:cxn modelId="{1AD28A63-44A2-4FBF-B912-2DA01BD65189}" type="presOf" srcId="{9118CE78-FD92-4FC0-8AA2-E0013CA7EDD8}" destId="{D8D1BB30-CA22-4B6E-A3D9-1621DEABBADF}" srcOrd="0" destOrd="0" presId="urn:microsoft.com/office/officeart/2005/8/layout/hList1"/>
    <dgm:cxn modelId="{86346782-5176-4A75-A584-A18A6A7791FB}" type="presOf" srcId="{0AE87D2F-ECA0-4C5E-9585-88D8941F547C}" destId="{FEC131A6-8022-47A5-8E54-32328740AEF4}" srcOrd="0" destOrd="1" presId="urn:microsoft.com/office/officeart/2005/8/layout/hList1"/>
    <dgm:cxn modelId="{5A8EECE7-832A-4E69-8AB4-F5D875C84FAC}" srcId="{9118CE78-FD92-4FC0-8AA2-E0013CA7EDD8}" destId="{F4CFC553-7242-4150-BDF1-5A788D2EA11D}" srcOrd="2" destOrd="0" parTransId="{3D132A02-B025-4D97-A0E6-F7BE6E6BF1A4}" sibTransId="{F99EDDD1-A327-4235-801C-3006E32BEAE5}"/>
    <dgm:cxn modelId="{9D2AF798-A090-4A64-9F59-D71D3D7FC76B}" type="presOf" srcId="{AC6A9EB6-0FFC-431F-985B-D6E38E839924}" destId="{0B2D81B2-7C9D-44FE-A9E7-7A1B3EAF2CB0}" srcOrd="0" destOrd="0" presId="urn:microsoft.com/office/officeart/2005/8/layout/hList1"/>
    <dgm:cxn modelId="{D9731C46-E2CA-4FB0-AFBE-974BCF7761F3}" type="presOf" srcId="{05CE2B7B-9F9C-42EF-BB68-EAC59E02D805}" destId="{A8410B23-83FF-4117-B0A6-61E6942E82A7}" srcOrd="0" destOrd="3" presId="urn:microsoft.com/office/officeart/2005/8/layout/hList1"/>
    <dgm:cxn modelId="{5E270E69-FC3F-4691-8B1C-2CD87028EA7D}" srcId="{AC6A9EB6-0FFC-431F-985B-D6E38E839924}" destId="{DD89CBF7-7C57-48C7-B10F-623B674E45EA}" srcOrd="2" destOrd="0" parTransId="{F9F00229-2F66-4138-B789-06C180CCACCB}" sibTransId="{30A2B202-7041-4AD5-B476-92D3DCD8586F}"/>
    <dgm:cxn modelId="{9C3CA418-CE1B-4719-AF8F-15176022C49B}" type="presOf" srcId="{C1876F26-F2CD-4585-9AD4-4F9C478B62A1}" destId="{20484768-8E76-4E58-B7BE-8421A19B1FC9}" srcOrd="0" destOrd="0" presId="urn:microsoft.com/office/officeart/2005/8/layout/hList1"/>
    <dgm:cxn modelId="{51FECFD5-D076-4B71-A96B-8A5DF422B6DF}" type="presOf" srcId="{9B590051-6CC2-49B7-BEC9-82A9C5663BA8}" destId="{20484768-8E76-4E58-B7BE-8421A19B1FC9}" srcOrd="0" destOrd="1" presId="urn:microsoft.com/office/officeart/2005/8/layout/hList1"/>
    <dgm:cxn modelId="{7E05186A-4058-49ED-BDC5-9664D2E39AC4}" type="presOf" srcId="{DDDB3DFE-ED82-48C0-B706-ED4AECB2A847}" destId="{A8410B23-83FF-4117-B0A6-61E6942E82A7}" srcOrd="0" destOrd="1" presId="urn:microsoft.com/office/officeart/2005/8/layout/hList1"/>
    <dgm:cxn modelId="{983F901E-49EA-4797-B9F4-D40F11F1CEDA}" type="presOf" srcId="{F76A4500-00DB-45CD-BD6E-8ED5B0A3294E}" destId="{86AA5458-4FF9-4BA6-9B57-E9B73DFF6D9A}" srcOrd="0" destOrd="0" presId="urn:microsoft.com/office/officeart/2005/8/layout/hList1"/>
    <dgm:cxn modelId="{AE6975DB-D15E-4C04-86BB-D759F73231AF}" srcId="{F4CFC553-7242-4150-BDF1-5A788D2EA11D}" destId="{E0FEA3C0-15DA-4B47-A952-100AF8268B32}" srcOrd="2" destOrd="0" parTransId="{2AB459FF-E073-4C3E-8538-371AAC13E388}" sibTransId="{86254A85-3883-444A-90D1-635D79485CA2}"/>
    <dgm:cxn modelId="{0F3FE688-A923-4FA1-AA2B-A7D97452347A}" type="presOf" srcId="{DD89CBF7-7C57-48C7-B10F-623B674E45EA}" destId="{20484768-8E76-4E58-B7BE-8421A19B1FC9}" srcOrd="0" destOrd="2" presId="urn:microsoft.com/office/officeart/2005/8/layout/hList1"/>
    <dgm:cxn modelId="{18ED903A-4ABB-4C5B-9BCC-2C2A0EEF2229}" srcId="{F4CFC553-7242-4150-BDF1-5A788D2EA11D}" destId="{64817412-58E6-4B3E-B005-17B36E4B1319}" srcOrd="0" destOrd="0" parTransId="{BAB5A92B-A477-4770-9D49-D1BEEAD59928}" sibTransId="{3CAF1CF0-5B70-4E5F-A997-F98D7F80B8E3}"/>
    <dgm:cxn modelId="{268BA70F-3F65-462C-BAAC-69DA3AADC69B}" srcId="{AC6A9EB6-0FFC-431F-985B-D6E38E839924}" destId="{C1876F26-F2CD-4585-9AD4-4F9C478B62A1}" srcOrd="0" destOrd="0" parTransId="{A3579C57-4593-405A-8679-5115D7695A78}" sibTransId="{9CC602C9-6F8D-4FDD-94D3-5A692202FD92}"/>
    <dgm:cxn modelId="{6EE54545-DE65-4106-AA40-6FE32C9E1A08}" srcId="{F4CFC553-7242-4150-BDF1-5A788D2EA11D}" destId="{05CE2B7B-9F9C-42EF-BB68-EAC59E02D805}" srcOrd="3" destOrd="0" parTransId="{D66E9771-FDFA-4970-8FFF-EA6AE33EB2A6}" sibTransId="{E5CB97A3-ED07-4466-9E91-6E101B93E4E7}"/>
    <dgm:cxn modelId="{4E0779EE-F0B2-404D-983C-A57D526D09A8}" type="presParOf" srcId="{D8D1BB30-CA22-4B6E-A3D9-1621DEABBADF}" destId="{B980DBD6-0184-4D57-97A7-A4953D0CBED3}" srcOrd="0" destOrd="0" presId="urn:microsoft.com/office/officeart/2005/8/layout/hList1"/>
    <dgm:cxn modelId="{2D9A6ED0-50C8-4729-9028-A8ADCC12D061}" type="presParOf" srcId="{B980DBD6-0184-4D57-97A7-A4953D0CBED3}" destId="{0B2D81B2-7C9D-44FE-A9E7-7A1B3EAF2CB0}" srcOrd="0" destOrd="0" presId="urn:microsoft.com/office/officeart/2005/8/layout/hList1"/>
    <dgm:cxn modelId="{1FFCB2E7-D4E1-4FE9-B0BC-54825F9B399E}" type="presParOf" srcId="{B980DBD6-0184-4D57-97A7-A4953D0CBED3}" destId="{20484768-8E76-4E58-B7BE-8421A19B1FC9}" srcOrd="1" destOrd="0" presId="urn:microsoft.com/office/officeart/2005/8/layout/hList1"/>
    <dgm:cxn modelId="{49BF20A6-D58D-4EBA-B3C5-038E5DB8F54C}" type="presParOf" srcId="{D8D1BB30-CA22-4B6E-A3D9-1621DEABBADF}" destId="{8D0C27A2-0609-4C20-806F-C0ABDFEF8E68}" srcOrd="1" destOrd="0" presId="urn:microsoft.com/office/officeart/2005/8/layout/hList1"/>
    <dgm:cxn modelId="{EF6899C4-ED92-4030-B601-3E059FBA705D}" type="presParOf" srcId="{D8D1BB30-CA22-4B6E-A3D9-1621DEABBADF}" destId="{E88F8AB0-D63D-43FF-B545-1B65EF392BA2}" srcOrd="2" destOrd="0" presId="urn:microsoft.com/office/officeart/2005/8/layout/hList1"/>
    <dgm:cxn modelId="{5147831D-D9E1-4E3D-ABC6-6816EED9C8B9}" type="presParOf" srcId="{E88F8AB0-D63D-43FF-B545-1B65EF392BA2}" destId="{86AA5458-4FF9-4BA6-9B57-E9B73DFF6D9A}" srcOrd="0" destOrd="0" presId="urn:microsoft.com/office/officeart/2005/8/layout/hList1"/>
    <dgm:cxn modelId="{1EDA2E64-606E-429A-9FCF-197D11203475}" type="presParOf" srcId="{E88F8AB0-D63D-43FF-B545-1B65EF392BA2}" destId="{FEC131A6-8022-47A5-8E54-32328740AEF4}" srcOrd="1" destOrd="0" presId="urn:microsoft.com/office/officeart/2005/8/layout/hList1"/>
    <dgm:cxn modelId="{40A3474F-1F69-44C1-AC47-E8E814846FAF}" type="presParOf" srcId="{D8D1BB30-CA22-4B6E-A3D9-1621DEABBADF}" destId="{50944A6C-CD80-4D54-B357-9E70CBB34B16}" srcOrd="3" destOrd="0" presId="urn:microsoft.com/office/officeart/2005/8/layout/hList1"/>
    <dgm:cxn modelId="{6959A86A-CB95-42B2-B66E-8138476D04BA}" type="presParOf" srcId="{D8D1BB30-CA22-4B6E-A3D9-1621DEABBADF}" destId="{05D32902-32AB-42BB-9AEA-195892A40E74}" srcOrd="4" destOrd="0" presId="urn:microsoft.com/office/officeart/2005/8/layout/hList1"/>
    <dgm:cxn modelId="{7B2D7DC6-A76D-4FBD-AC81-0D564DB9C7BC}" type="presParOf" srcId="{05D32902-32AB-42BB-9AEA-195892A40E74}" destId="{9789BEBC-FF91-469A-9761-99DEF246E5EE}" srcOrd="0" destOrd="0" presId="urn:microsoft.com/office/officeart/2005/8/layout/hList1"/>
    <dgm:cxn modelId="{A565EA82-EAF8-4C18-9B86-F652142B868A}" type="presParOf" srcId="{05D32902-32AB-42BB-9AEA-195892A40E74}" destId="{A8410B23-83FF-4117-B0A6-61E6942E82A7}" srcOrd="1" destOrd="0" presId="urn:microsoft.com/office/officeart/2005/8/layout/h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511C516-F0E9-4D0F-93A4-3C864AF6F020}" type="datetimeFigureOut">
              <a:rPr lang="ru-RU" smtClean="0"/>
              <a:pPr/>
              <a:t>09.02.2010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1AED42E-7C15-4926-8FD3-001524293A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11C516-F0E9-4D0F-93A4-3C864AF6F020}" type="datetimeFigureOut">
              <a:rPr lang="ru-RU" smtClean="0"/>
              <a:pPr/>
              <a:t>09.02.2010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AED42E-7C15-4926-8FD3-001524293A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511C516-F0E9-4D0F-93A4-3C864AF6F020}" type="datetimeFigureOut">
              <a:rPr lang="ru-RU" smtClean="0"/>
              <a:pPr/>
              <a:t>09.02.2010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1AED42E-7C15-4926-8FD3-001524293A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11C516-F0E9-4D0F-93A4-3C864AF6F020}" type="datetimeFigureOut">
              <a:rPr lang="ru-RU" smtClean="0"/>
              <a:pPr/>
              <a:t>09.02.2010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AED42E-7C15-4926-8FD3-001524293A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511C516-F0E9-4D0F-93A4-3C864AF6F020}" type="datetimeFigureOut">
              <a:rPr lang="ru-RU" smtClean="0"/>
              <a:pPr/>
              <a:t>09.02.2010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1AED42E-7C15-4926-8FD3-001524293A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11C516-F0E9-4D0F-93A4-3C864AF6F020}" type="datetimeFigureOut">
              <a:rPr lang="ru-RU" smtClean="0"/>
              <a:pPr/>
              <a:t>09.02.2010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AED42E-7C15-4926-8FD3-001524293A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11C516-F0E9-4D0F-93A4-3C864AF6F020}" type="datetimeFigureOut">
              <a:rPr lang="ru-RU" smtClean="0"/>
              <a:pPr/>
              <a:t>09.02.2010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AED42E-7C15-4926-8FD3-001524293A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11C516-F0E9-4D0F-93A4-3C864AF6F020}" type="datetimeFigureOut">
              <a:rPr lang="ru-RU" smtClean="0"/>
              <a:pPr/>
              <a:t>09.02.2010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AED42E-7C15-4926-8FD3-001524293A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511C516-F0E9-4D0F-93A4-3C864AF6F020}" type="datetimeFigureOut">
              <a:rPr lang="ru-RU" smtClean="0"/>
              <a:pPr/>
              <a:t>09.02.2010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AED42E-7C15-4926-8FD3-001524293A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11C516-F0E9-4D0F-93A4-3C864AF6F020}" type="datetimeFigureOut">
              <a:rPr lang="ru-RU" smtClean="0"/>
              <a:pPr/>
              <a:t>09.02.2010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AED42E-7C15-4926-8FD3-001524293A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11C516-F0E9-4D0F-93A4-3C864AF6F020}" type="datetimeFigureOut">
              <a:rPr lang="ru-RU" smtClean="0"/>
              <a:pPr/>
              <a:t>09.02.2010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AED42E-7C15-4926-8FD3-001524293A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511C516-F0E9-4D0F-93A4-3C864AF6F020}" type="datetimeFigureOut">
              <a:rPr lang="ru-RU" smtClean="0"/>
              <a:pPr/>
              <a:t>09.02.2010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1AED42E-7C15-4926-8FD3-001524293A1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ru.wikipedia.org/wiki/%D0%A4%D0%B0%D0%B9%D0%BB:Be3-balllku_1.jpg" TargetMode="Externa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11.jpe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ru.wikipedia.org/wiki/%D0%A4%D0%B0%D0%B9%D0%BB:Communistiitaliani.jpg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Политические партии и общественные объединения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ldp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7554" y="3571876"/>
            <a:ext cx="2476500" cy="2000250"/>
          </a:xfrm>
          <a:prstGeom prst="rect">
            <a:avLst/>
          </a:prstGeom>
        </p:spPr>
      </p:pic>
      <p:pic>
        <p:nvPicPr>
          <p:cNvPr id="6" name="Рисунок 5" descr="жириновский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2357430"/>
            <a:ext cx="2408909" cy="35940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Социальная база партий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Стрелка вниз 7"/>
          <p:cNvSpPr/>
          <p:nvPr/>
        </p:nvSpPr>
        <p:spPr>
          <a:xfrm>
            <a:off x="3929058" y="5429264"/>
            <a:ext cx="285752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1571604" y="5357826"/>
            <a:ext cx="28575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Функции партий</a:t>
            </a:r>
            <a:endParaRPr lang="ru-RU" dirty="0"/>
          </a:p>
        </p:txBody>
      </p:sp>
      <p:graphicFrame>
        <p:nvGraphicFramePr>
          <p:cNvPr id="4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Функции партий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Партийная система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3521075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Партийная система</a:t>
            </a:r>
            <a:r>
              <a:rPr lang="ru-RU" dirty="0" smtClean="0"/>
              <a:t> – совокупность всех политических партий, действующих в стране, а так же характер их взаимоотношений, роль в жизни государства и общества.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Партийные системы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Партии в настоящее время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Митинг сторонников В.Януковича в Донецке, 2004 г.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 smtClean="0"/>
              <a:t>Их значение уменьшается;</a:t>
            </a:r>
          </a:p>
          <a:p>
            <a:r>
              <a:rPr lang="ru-RU" dirty="0" smtClean="0"/>
              <a:t>Переживают период упадка;</a:t>
            </a:r>
          </a:p>
          <a:p>
            <a:r>
              <a:rPr lang="ru-RU" dirty="0" smtClean="0"/>
              <a:t>Их влияние на результат выборов значительно уменьшилось;</a:t>
            </a:r>
          </a:p>
          <a:p>
            <a:r>
              <a:rPr lang="ru-RU" dirty="0" smtClean="0"/>
              <a:t>Часто люди голосуют не за партию, а за имидж кандидата.</a:t>
            </a:r>
          </a:p>
          <a:p>
            <a:endParaRPr lang="ru-RU" dirty="0"/>
          </a:p>
        </p:txBody>
      </p:sp>
      <p:pic>
        <p:nvPicPr>
          <p:cNvPr id="8" name="Содержимое 7" descr="http://upload.wikimedia.org/wikipedia/commons/thumb/4/4d/Be3-balllku_1.jpg/300px-Be3-balllku_1.jpg">
            <a:hlinkClick r:id="rId2"/>
          </p:cNvPr>
          <p:cNvPicPr>
            <a:picLocks noGrp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71472" y="2428868"/>
            <a:ext cx="3357586" cy="27146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Общественные объединения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Представительница общества защиты и охраны диких животных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2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Общественное объединение </a:t>
            </a:r>
            <a:r>
              <a:rPr lang="ru-RU" dirty="0" smtClean="0"/>
              <a:t>— добровольное самоуправляемое некоммерческое формирование равноправных граждан, объединившихся для реализации своих интересов и целей.</a:t>
            </a:r>
          </a:p>
          <a:p>
            <a:endParaRPr lang="ru-RU" dirty="0"/>
          </a:p>
        </p:txBody>
      </p:sp>
      <p:pic>
        <p:nvPicPr>
          <p:cNvPr id="6" name="Содержимое 5" descr="23.gif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286248" y="2357430"/>
            <a:ext cx="3276623" cy="25666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Формы общественных объединений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 descr="h_1578022_916_200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42976" y="3143248"/>
            <a:ext cx="1047751" cy="785813"/>
          </a:xfrm>
          <a:prstGeom prst="rect">
            <a:avLst/>
          </a:prstGeom>
        </p:spPr>
      </p:pic>
      <p:pic>
        <p:nvPicPr>
          <p:cNvPr id="5" name="Рисунок 4" descr="profsoyuz-ris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14414" y="5572140"/>
            <a:ext cx="1000132" cy="857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Общественная деятельность детей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dirty="0" smtClean="0"/>
              <a:t>Согласно статье 26 Закона Республики Беларусь «О правах ребенка» у вас есть право объединяться и создавать свои школьные организации, где вы можете реализовывать свои интересы, приносить пользу окружающим, стремиться проявить свои лучшие качества. 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 smtClean="0"/>
              <a:t>этом следует помнить, что деятельность этих организаций не должна противоречить Конституции и </a:t>
            </a:r>
            <a:r>
              <a:rPr lang="ru-RU" dirty="0" smtClean="0"/>
              <a:t>законам </a:t>
            </a:r>
            <a:r>
              <a:rPr lang="ru-RU" dirty="0" smtClean="0"/>
              <a:t>Республики Беларусь, нарушать общественный порядок и безопасность государства, наносить вред здоровью и нравственности граждан, ущемлять права и свободу других лиц, преследовать политические цели.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Молодежные общественные объединения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 smtClean="0"/>
              <a:t>Молодежным признается объединение, в состав которого входят не менее 2/3 граждан, имеющих возраст до 31 года.</a:t>
            </a:r>
          </a:p>
          <a:p>
            <a:r>
              <a:rPr lang="ru-RU" dirty="0" smtClean="0"/>
              <a:t>Деятельность его направлена на становление и всестороннее развитие молодежи.</a:t>
            </a:r>
          </a:p>
          <a:p>
            <a:r>
              <a:rPr lang="ru-RU" dirty="0" smtClean="0"/>
              <a:t>Детским признается объединение, возраст членов которого  не превышает 18 лет (не менее 2/3 от  общего состава).</a:t>
            </a:r>
            <a:endParaRPr lang="ru-RU" dirty="0"/>
          </a:p>
        </p:txBody>
      </p:sp>
      <p:pic>
        <p:nvPicPr>
          <p:cNvPr id="7" name="Содержимое 6" descr="devushka-0032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277653" y="2357430"/>
            <a:ext cx="3151867" cy="285695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План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dirty="0" smtClean="0"/>
              <a:t>Политические партии: их функции и типы. </a:t>
            </a:r>
          </a:p>
          <a:p>
            <a:r>
              <a:rPr lang="ru-RU" dirty="0" smtClean="0"/>
              <a:t>2. Партийная система и ее виды.</a:t>
            </a:r>
          </a:p>
          <a:p>
            <a:r>
              <a:rPr lang="ru-RU" dirty="0" smtClean="0"/>
              <a:t>3.Общественные объединения.</a:t>
            </a:r>
          </a:p>
          <a:p>
            <a:r>
              <a:rPr lang="ru-RU" dirty="0" smtClean="0"/>
              <a:t>4.Молодежные общественные организации и движения.</a:t>
            </a:r>
            <a:endParaRPr lang="ru-RU" dirty="0"/>
          </a:p>
        </p:txBody>
      </p:sp>
      <p:pic>
        <p:nvPicPr>
          <p:cNvPr id="5" name="Содержимое 4" descr="poster-1974a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497988" y="1600200"/>
            <a:ext cx="2881699" cy="45259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3200" dirty="0" smtClean="0"/>
              <a:t>Чем занимаются молодежные общественные объединения?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/>
              <a:t>Патриотическое воспитание;</a:t>
            </a:r>
          </a:p>
          <a:p>
            <a:r>
              <a:rPr lang="ru-RU" sz="2400" dirty="0" smtClean="0"/>
              <a:t>Гражданское воспитание;</a:t>
            </a:r>
          </a:p>
          <a:p>
            <a:r>
              <a:rPr lang="ru-RU" sz="2400" dirty="0" smtClean="0"/>
              <a:t>Трудоустройство молодежи;</a:t>
            </a:r>
          </a:p>
          <a:p>
            <a:r>
              <a:rPr lang="ru-RU" sz="2400" dirty="0" smtClean="0"/>
              <a:t>Развитие молодежного спорта,  творчества, летнего отдыха;</a:t>
            </a:r>
          </a:p>
          <a:p>
            <a:r>
              <a:rPr lang="ru-RU" sz="2400" dirty="0" smtClean="0"/>
              <a:t>Предупреждение вредных привычек и противоправного поведения молодежи</a:t>
            </a:r>
            <a:r>
              <a:rPr lang="ru-RU" sz="2400" dirty="0" smtClean="0"/>
              <a:t>.</a:t>
            </a:r>
          </a:p>
          <a:p>
            <a:endParaRPr lang="ru-RU" dirty="0"/>
          </a:p>
        </p:txBody>
      </p:sp>
      <p:pic>
        <p:nvPicPr>
          <p:cNvPr id="6" name="Рисунок 5" descr="h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366" y="4572008"/>
            <a:ext cx="6254282" cy="164307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ООО «БРСМ»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 smtClean="0"/>
              <a:t>БРСМ – одна из самых крупных и известных в нашей стране молодежных организаций.</a:t>
            </a:r>
          </a:p>
          <a:p>
            <a:r>
              <a:rPr lang="ru-RU" dirty="0" smtClean="0"/>
              <a:t>Решение о ее создании было принято 6 сентября 2002 года.</a:t>
            </a:r>
          </a:p>
          <a:p>
            <a:r>
              <a:rPr lang="ru-RU" dirty="0" smtClean="0"/>
              <a:t>ООО «БРСМ</a:t>
            </a:r>
            <a:r>
              <a:rPr lang="ru-RU" dirty="0" smtClean="0"/>
              <a:t>» является </a:t>
            </a:r>
            <a:r>
              <a:rPr lang="ru-RU" dirty="0" smtClean="0"/>
              <a:t>правопреемником </a:t>
            </a:r>
            <a:r>
              <a:rPr lang="ru-RU" dirty="0" smtClean="0"/>
              <a:t>комсомола Беларуси, Союза молодежи Беларуси, Белорусского патриотического союза молодежи, Белорусского союза молодежи</a:t>
            </a:r>
            <a:endParaRPr lang="ru-RU" dirty="0"/>
          </a:p>
        </p:txBody>
      </p:sp>
      <p:pic>
        <p:nvPicPr>
          <p:cNvPr id="5" name="Содержимое 4" descr="БРСМ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57752" y="1785926"/>
            <a:ext cx="2374900" cy="2413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 descr="brsm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4" y="4429132"/>
            <a:ext cx="1810512" cy="17007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Кто может быть членом БРСМ?</a:t>
            </a:r>
            <a:endParaRPr lang="ru-RU" dirty="0"/>
          </a:p>
        </p:txBody>
      </p:sp>
      <p:pic>
        <p:nvPicPr>
          <p:cNvPr id="5" name="Содержимое 4" descr="Активисты БРСМ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2541456"/>
            <a:ext cx="3521075" cy="26434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 smtClean="0"/>
              <a:t>Членом ОО "БРСМ" может быть любой гражданин Республики Беларусь, лица без гражданства, а также иностранные граждане, постоянно проживающие в Республике Беларусь, в возрасте от 14 до 31 года, признающие Устав и программные документы ОО "БРСМ".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Цель БРСМ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43362" cy="45259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600" dirty="0" smtClean="0"/>
              <a:t>Целью ОО "БРСМ" является создание условий для всестороннего развития молодежи, раскрытия его творческого </a:t>
            </a:r>
            <a:r>
              <a:rPr lang="ru-RU" sz="1600" dirty="0" smtClean="0"/>
              <a:t>потенциала</a:t>
            </a:r>
            <a:r>
              <a:rPr lang="ru-RU" sz="1600" dirty="0" smtClean="0"/>
              <a:t>, содействия развитию в Республике Беларусь гражданского общества, основанного на патриотических и духовно-нравственных ценностях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 </a:t>
            </a:r>
            <a:r>
              <a:rPr lang="ru-RU" sz="1600" dirty="0" smtClean="0"/>
              <a:t>Белорусский республиканский союз молодежи объединяет в своих рядах небезразличных людей, тех, кто не собирается сидеть сложа руки, а сам готов приложить свои силы, использовать свои способности для того, чтобы сделать интереснее, ярче, осмысленнее свою жизнь и жизнь своих сверстников.</a:t>
            </a:r>
          </a:p>
          <a:p>
            <a:pPr>
              <a:buNone/>
            </a:pPr>
            <a:endParaRPr lang="ru-RU" sz="1600" dirty="0" smtClean="0"/>
          </a:p>
        </p:txBody>
      </p:sp>
      <p:pic>
        <p:nvPicPr>
          <p:cNvPr id="5" name="Содержимое 4" descr="http://mir.pravo.by/webroot/delivery/images/Biblioteka/Ira/folder/brsm.jpg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3438" y="2643182"/>
            <a:ext cx="3022621" cy="2261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Цели любой партии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Партия</a:t>
            </a:r>
            <a:endParaRPr lang="ru-RU" dirty="0"/>
          </a:p>
        </p:txBody>
      </p:sp>
      <p:pic>
        <p:nvPicPr>
          <p:cNvPr id="10" name="Содержимое 9" descr="b_47014.gif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57158" y="2500306"/>
            <a:ext cx="3619525" cy="27146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Партия</a:t>
            </a:r>
            <a:r>
              <a:rPr lang="ru-RU" dirty="0" smtClean="0"/>
              <a:t> – это объединение людей с общими политическими взглядами, цель которого – завоевание и осуществление государственной власти.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Партии и политическая система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Шествие коммунистов в Италии, 2005 г.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2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 smtClean="0"/>
              <a:t>Партии – наиболее активное звено политической системы. Они создаются специально для участи в политике и являются неотъемлемой частью демократического общества.</a:t>
            </a:r>
            <a:endParaRPr lang="ru-RU" dirty="0"/>
          </a:p>
        </p:txBody>
      </p:sp>
      <p:pic>
        <p:nvPicPr>
          <p:cNvPr id="10" name="Содержимое 9" descr="http://upload.wikimedia.org/wikipedia/commons/thumb/7/79/Communistiitaliani.jpg/200px-Communistiitaliani.jpg">
            <a:hlinkClick r:id="rId2"/>
          </p:cNvPr>
          <p:cNvPicPr>
            <a:picLocks noGrp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357686" y="2285992"/>
            <a:ext cx="3357586" cy="278608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Возникновение партий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sz="2000" dirty="0" smtClean="0"/>
              <a:t>Партии возникли в </a:t>
            </a:r>
            <a:r>
              <a:rPr lang="en-US" sz="2000" dirty="0" smtClean="0"/>
              <a:t>XIX</a:t>
            </a:r>
            <a:r>
              <a:rPr lang="ru-RU" sz="2000" dirty="0" smtClean="0"/>
              <a:t> веке в связи с  началом организованного рабочего движения.</a:t>
            </a:r>
          </a:p>
          <a:p>
            <a:endParaRPr lang="ru-RU" sz="2000" dirty="0" smtClean="0"/>
          </a:p>
          <a:p>
            <a:r>
              <a:rPr lang="ru-RU" sz="2000" dirty="0" smtClean="0"/>
              <a:t>Чартистская демонстрация, Лондон, 1848 г.</a:t>
            </a:r>
            <a:endParaRPr lang="ru-RU" sz="2000" dirty="0"/>
          </a:p>
        </p:txBody>
      </p:sp>
      <p:pic>
        <p:nvPicPr>
          <p:cNvPr id="7" name="Рисунок 6" descr="290347216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21389" r="21389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Идеологическая направленность партий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Типы партий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Типы партий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179</TotalTime>
  <Words>965</Words>
  <Application>Microsoft Office PowerPoint</Application>
  <PresentationFormat>Экран (4:3)</PresentationFormat>
  <Paragraphs>127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Изящная</vt:lpstr>
      <vt:lpstr>Политические партии и общественные объединения</vt:lpstr>
      <vt:lpstr>План</vt:lpstr>
      <vt:lpstr>Цели любой партии</vt:lpstr>
      <vt:lpstr>Партия</vt:lpstr>
      <vt:lpstr>Партии и политическая система</vt:lpstr>
      <vt:lpstr>Возникновение партий</vt:lpstr>
      <vt:lpstr>Идеологическая направленность партий</vt:lpstr>
      <vt:lpstr>Типы партий</vt:lpstr>
      <vt:lpstr>Типы партий</vt:lpstr>
      <vt:lpstr>Социальная база партий</vt:lpstr>
      <vt:lpstr>Функции партий</vt:lpstr>
      <vt:lpstr>Функции партий</vt:lpstr>
      <vt:lpstr>Партийная система</vt:lpstr>
      <vt:lpstr>Партийные системы</vt:lpstr>
      <vt:lpstr>Партии в настоящее время</vt:lpstr>
      <vt:lpstr>Общественные объединения</vt:lpstr>
      <vt:lpstr>Формы общественных объединений</vt:lpstr>
      <vt:lpstr>Общественная деятельность детей</vt:lpstr>
      <vt:lpstr>Молодежные общественные объединения</vt:lpstr>
      <vt:lpstr>Чем занимаются молодежные общественные объединения?</vt:lpstr>
      <vt:lpstr>ООО «БРСМ»</vt:lpstr>
      <vt:lpstr>Кто может быть членом БРСМ?</vt:lpstr>
      <vt:lpstr>Цель БРСМ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Политические партии и общественные объединения</dc:title>
  <dc:creator>Артём</dc:creator>
  <cp:lastModifiedBy>Артём</cp:lastModifiedBy>
  <cp:revision>31</cp:revision>
  <dcterms:created xsi:type="dcterms:W3CDTF">2010-01-30T19:08:24Z</dcterms:created>
  <dcterms:modified xsi:type="dcterms:W3CDTF">2010-02-09T09:15:42Z</dcterms:modified>
</cp:coreProperties>
</file>