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BAE1-9283-463F-A950-2B713AC2B1F7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2E0F-25FD-43A6-A284-6FE9F8151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F4AE-C366-45C9-A1A1-73EEBF9E9E52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168F-DEAA-4134-91C9-EE112E009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5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324C-A8EA-4DA6-A0FF-D122C80CD11F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4E92-1181-4954-8C7F-B654F2AC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9AB2-813A-4FF1-A3E9-381A86A6BA42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B623-FE86-4957-B69D-035B7F140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7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B62A-0E5D-4201-B623-78255FDB4525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6839-5C1C-4A40-A900-B19206D82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5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437C-27C8-4F35-BE07-B29D7A3D1601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E131-ED92-4A08-819D-671F379C7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C596-CDD5-46E8-875F-5F535FF1C6F4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2DD9-43DF-4330-B92E-0FEB17213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CA92-17F6-4D18-8A68-7BA51F5BACEE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666B-21DB-49F4-BB29-7FDDA430D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CDCF-88DA-4C36-898E-A8BBD1314EB1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4FAF-B510-46DC-B6DD-676E335C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8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0820-914F-473A-AD01-8A2133892908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EC80-BE0E-43FE-9B0E-C8D067A8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5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6E00-2F0D-4788-B856-B5CF64F11F28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BF66-D9EC-4DED-B3DB-43C1EE82E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9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41158-00C0-4414-BF66-706DCC1B7E49}" type="datetimeFigureOut">
              <a:rPr lang="ru-RU"/>
              <a:pPr>
                <a:defRPr/>
              </a:pPr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32A4E6-69FE-498D-98D7-444F6D94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363272" cy="3528392"/>
          </a:xfrm>
        </p:spPr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Высокополимерные материалы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высокополимеры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 Воронов Максим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группа 23 С - Э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капрона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Макс\Desktop\3799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924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\Desktop\18cfa98cec0320195bba9d7ac5373b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48" y="1628800"/>
            <a:ext cx="43968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Поливинилхлорид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Поливинилхлорид – бесцветная , прозрачная пластмасса, термопластичный полимер винилхлорида.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Отличается химической стойкостью к щелочам, минеральным маслам, многим кислотам и растворителям.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Не горит на воздухе и обладает малой морозостойкостью (−15 °C). </a:t>
            </a:r>
            <a:r>
              <a:rPr lang="ru-RU" dirty="0" err="1" smtClean="0"/>
              <a:t>Нагревостойкость</a:t>
            </a:r>
            <a:r>
              <a:rPr lang="ru-RU" dirty="0" smtClean="0"/>
              <a:t>: +65 °C.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7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поливинилхлорида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Макс\Desktop\1254051708_krepeg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9727"/>
            <a:ext cx="3312368" cy="22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кс\Desktop\1278681201-kabe4.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8160"/>
            <a:ext cx="4398150" cy="31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кс\Desktop\se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" y="1412776"/>
            <a:ext cx="4715172" cy="48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dirty="0" smtClean="0"/>
              <a:t>Винипласт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	Винипласт </a:t>
            </a:r>
            <a:r>
              <a:rPr lang="ru-RU" sz="2800" dirty="0"/>
              <a:t>— упругий материал на основе полихлорвинила (без </a:t>
            </a:r>
            <a:r>
              <a:rPr lang="ru-RU" sz="2800" dirty="0" smtClean="0"/>
              <a:t>пластификаторов); термопластичный </a:t>
            </a:r>
            <a:r>
              <a:rPr lang="ru-RU" sz="2800" dirty="0"/>
              <a:t>материал, хорошо сваривается, поддается механической обработке, очень стоек к химически активным средам (кислоты, щелочи, озон), растворителям и маслам. В ароматических и хлорированных углеводородах (бензол, толуол, хлорбензол, дихлорэтан и др.) винипласт набухает и частично растворяется. </a:t>
            </a:r>
            <a:r>
              <a:rPr lang="ru-RU" sz="2800" dirty="0" smtClean="0"/>
              <a:t>Винипласт </a:t>
            </a:r>
            <a:r>
              <a:rPr lang="ru-RU" sz="2800" dirty="0"/>
              <a:t>— негорючий материал. Температура разложения 150—160° С.</a:t>
            </a:r>
          </a:p>
        </p:txBody>
      </p:sp>
    </p:spTree>
    <p:extLst>
      <p:ext uri="{BB962C8B-B14F-4D97-AF65-F5344CB8AC3E}">
        <p14:creationId xmlns:p14="http://schemas.microsoft.com/office/powerpoint/2010/main" val="19618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винипласта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C:\Users\Макс\Desktop\viniplast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938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кс\Desktop\448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54630"/>
            <a:ext cx="3548112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кс\Desktop\b4c983f7d7d0651be70d057854042c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" y="4103694"/>
            <a:ext cx="3666922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кс\Desktop\izoljator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2" y="3990628"/>
            <a:ext cx="3766939" cy="28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7029400"/>
          </a:xfrm>
        </p:spPr>
        <p:txBody>
          <a:bodyPr/>
          <a:lstStyle/>
          <a:p>
            <a:pPr algn="l"/>
            <a:r>
              <a:rPr lang="ru-RU" b="1" dirty="0" smtClean="0"/>
              <a:t>	</a:t>
            </a:r>
            <a:r>
              <a:rPr lang="ru-RU" sz="3200" b="1" dirty="0" smtClean="0"/>
              <a:t>Высокополимеры</a:t>
            </a:r>
            <a:r>
              <a:rPr lang="ru-RU" sz="3200" dirty="0" smtClean="0"/>
              <a:t> </a:t>
            </a:r>
            <a:r>
              <a:rPr lang="ru-RU" sz="3200" dirty="0"/>
              <a:t>состоят из молекул большой величины, которые включают в себя десятки и сотни тысяч молекул исходных веществ — </a:t>
            </a:r>
            <a:r>
              <a:rPr lang="ru-RU" sz="3200" b="1" dirty="0"/>
              <a:t>мономеров</a:t>
            </a:r>
            <a:r>
              <a:rPr lang="ru-RU" sz="3200" dirty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	</a:t>
            </a:r>
            <a:r>
              <a:rPr lang="ru-RU" sz="3200" b="1" dirty="0" smtClean="0"/>
              <a:t>Высокополимерные </a:t>
            </a:r>
            <a:r>
              <a:rPr lang="ru-RU" sz="3200" b="1" dirty="0"/>
              <a:t>материалы</a:t>
            </a:r>
            <a:r>
              <a:rPr lang="ru-RU" sz="3200" dirty="0"/>
              <a:t>, состоящие из линейных ориентированных молекул (каучуки, резины и др.), обладают гибкостью, а высокополимеры, состоящие из пространственно развитых молекул (бакелиты, глифтали и др.), гибкостью не обладают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	</a:t>
            </a:r>
            <a:r>
              <a:rPr lang="ru-RU" sz="3200" b="1" dirty="0" smtClean="0"/>
              <a:t>Высокополимеры</a:t>
            </a:r>
            <a:r>
              <a:rPr lang="ru-RU" sz="3200" dirty="0" smtClean="0"/>
              <a:t> имеют хорошие электроизоляционные свойства. </a:t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высокополимеры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</a:t>
            </a:r>
          </a:p>
          <a:p>
            <a:r>
              <a:rPr lang="ru-RU" dirty="0"/>
              <a:t>натуральный </a:t>
            </a:r>
            <a:r>
              <a:rPr lang="ru-RU" dirty="0" smtClean="0"/>
              <a:t>каучук</a:t>
            </a:r>
          </a:p>
          <a:p>
            <a:r>
              <a:rPr lang="ru-RU" dirty="0" smtClean="0"/>
              <a:t>янтарь и др.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синтетические</a:t>
            </a:r>
          </a:p>
          <a:p>
            <a:r>
              <a:rPr lang="ru-RU" dirty="0"/>
              <a:t>синтетический </a:t>
            </a:r>
            <a:r>
              <a:rPr lang="ru-RU" dirty="0" smtClean="0"/>
              <a:t>каучук</a:t>
            </a:r>
          </a:p>
          <a:p>
            <a:r>
              <a:rPr lang="ru-RU" dirty="0" smtClean="0"/>
              <a:t>полиэтилен</a:t>
            </a:r>
          </a:p>
          <a:p>
            <a:r>
              <a:rPr lang="ru-RU" dirty="0" smtClean="0"/>
              <a:t>полистирол</a:t>
            </a:r>
          </a:p>
          <a:p>
            <a:r>
              <a:rPr lang="ru-RU" dirty="0" smtClean="0"/>
              <a:t>поливинилхлорид и др.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51720" y="1052736"/>
            <a:ext cx="1584176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4048" y="1052736"/>
            <a:ext cx="144016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5760640"/>
          </a:xfrm>
        </p:spPr>
        <p:txBody>
          <a:bodyPr/>
          <a:lstStyle/>
          <a:p>
            <a:pPr algn="l"/>
            <a:r>
              <a:rPr lang="ru-RU" sz="3200" b="1" dirty="0" smtClean="0"/>
              <a:t>	Синтетические </a:t>
            </a:r>
            <a:r>
              <a:rPr lang="ru-RU" sz="3200" b="1" dirty="0"/>
              <a:t>высокополимеры </a:t>
            </a:r>
            <a:r>
              <a:rPr lang="ru-RU" sz="3200" dirty="0"/>
              <a:t>образуются в процессе реакций </a:t>
            </a:r>
            <a:r>
              <a:rPr lang="ru-RU" sz="3200" b="1" dirty="0"/>
              <a:t>полимеризации</a:t>
            </a:r>
            <a:r>
              <a:rPr lang="ru-RU" sz="3200" dirty="0"/>
              <a:t> </a:t>
            </a:r>
            <a:r>
              <a:rPr lang="ru-RU" sz="3200" dirty="0" smtClean="0"/>
              <a:t>или </a:t>
            </a:r>
            <a:r>
              <a:rPr lang="ru-RU" sz="3200" b="1" dirty="0" smtClean="0"/>
              <a:t>поликонденсации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r>
              <a:rPr lang="ru-RU" sz="3200" dirty="0"/>
              <a:t>	</a:t>
            </a:r>
            <a:r>
              <a:rPr lang="ru-RU" sz="3200" dirty="0" smtClean="0"/>
              <a:t>В процессе поликонденсации они загрязняются </a:t>
            </a:r>
            <a:r>
              <a:rPr lang="ru-RU" sz="3200" dirty="0"/>
              <a:t>побочными веществами (кислотами, водой и др</a:t>
            </a:r>
            <a:r>
              <a:rPr lang="ru-RU" sz="3200" dirty="0" smtClean="0"/>
              <a:t>.), поэтому обладают более низкими электроизоляционными свойствами.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9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Полистирол</a:t>
            </a:r>
            <a:br>
              <a:rPr lang="ru-RU" sz="54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330824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Блочный</a:t>
            </a:r>
          </a:p>
          <a:p>
            <a:pPr marL="0" indent="0">
              <a:buNone/>
            </a:pPr>
            <a:r>
              <a:rPr lang="ru-RU" dirty="0" smtClean="0"/>
              <a:t>(пластины</a:t>
            </a:r>
            <a:r>
              <a:rPr lang="ru-RU" dirty="0"/>
              <a:t>, листы, гранулы)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Эмульсионный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в виде порошка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flipH="1">
            <a:off x="2622612" y="980728"/>
            <a:ext cx="1229308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>
            <a:off x="5364088" y="980728"/>
            <a:ext cx="130341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&amp;Rcy;&amp;acy;&amp;zcy;&amp;ncy;&amp;o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8" y="2564904"/>
            <a:ext cx="409797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&amp;Pcy;&amp;ocy;&amp;lcy;&amp;icy;&amp;scy;&amp;tcy;&amp;icy;&amp;rcy;&amp;ocy;&amp;lcy; &amp;vcy; &amp;gcy;&amp;rcy;&amp;acy;&amp;ncy;&amp;ucy;&amp;lcy;&amp;acy;&amp;khcy; &amp;Kcy;&amp;rcy;&amp;acy;&amp;scy;&amp;ncy;&amp;ocy;&amp;dcy;&amp;acy;&amp;rcy;. &amp;Vcy;&amp;scy;&amp;iecy; &amp;ocy; &amp;scy;&amp;tcy;&amp;rcy;&amp;acy;&amp;khcy;&amp;ocy;&amp;vcy;&amp;kcy;&amp;acy;&amp;k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6394"/>
            <a:ext cx="41476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7 &amp;shcy;&amp;acy;&amp;gcy;&amp;ocy;&amp;vcy; &amp;dcy;&amp;lcy;&amp;yacy; &amp;ocy;&amp;tcy;&amp;kcy;&amp;rcy;&amp;ycy;&amp;tcy;&amp;icy;&amp;yacy; &amp;bcy;&amp;ycy;&amp;scy;&amp;tcy;&amp;rcy;&amp;ocy; &amp;ocy;&amp;kcy;&amp;ucy;&amp;pcy;&amp;acy;&amp;iecy;&amp;mcy;&amp;ocy;&amp;gcy;&amp;ocy; &amp;pcy;&amp;rcy;&amp;ocy;&amp;icy;&amp;zcy;&amp;vcy;&amp;ocy;&amp;dcy;&amp;scy;&amp;tcy;&amp;vcy;&amp;acy; &amp;pcy;&amp;iecy;&amp;ncy;&amp;ocy;&amp;pcy;&amp;lcy;&amp;acy;&amp;scy;&amp;tcy;&amp;a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43369" r="11033"/>
          <a:stretch/>
        </p:blipFill>
        <p:spPr bwMode="auto">
          <a:xfrm>
            <a:off x="5076056" y="2780928"/>
            <a:ext cx="3779912" cy="20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полистирола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 descr="C:\Users\Макс\Desktop\rozetka-1-mest-Skritaya-Polistir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кс\Desktop\5039_1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3645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\Desktop\41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6005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\Desktop\2153-220x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5" y="3789040"/>
            <a:ext cx="26290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кс\Desktop\85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012704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368152"/>
          </a:xfrm>
        </p:spPr>
        <p:txBody>
          <a:bodyPr/>
          <a:lstStyle/>
          <a:p>
            <a:r>
              <a:rPr lang="ru-RU" b="1" dirty="0" smtClean="0"/>
              <a:t>Полиэтилен 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Выпускают в виде гранул, блоков, а также в виде пленок и лент.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Полиэтилен низкого давления (НД) отличается большей плотностью, повышенной механической прочностью и теплостойкостью, но он менее эластичен по сравнению с полиэтиленом высокого давления (ВД). 	Полиэтилены растворяются только в подогретых неполярных растворителях (бензол, толуол и др.)</a:t>
            </a:r>
            <a:r>
              <a:rPr lang="ru-RU" sz="2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8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29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полиэтилена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80" name="Picture 8" descr="C:\Users\Макс\Desktop\0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6463"/>
            <a:ext cx="3393489" cy="23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кс\Desktop\3-4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54629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\Desktop\kabelbolsh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553972" cy="19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\Desktop\549_299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41534"/>
            <a:ext cx="18288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кс\Desktop\HDMI_Official_Licensed_HDMI_Cab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5944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Поликапролактам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(капрон)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Капрон — синтетическое полиамидное волокно, получаемое из </a:t>
            </a:r>
            <a:r>
              <a:rPr lang="ru-RU" dirty="0" err="1" smtClean="0"/>
              <a:t>поликапроамида</a:t>
            </a:r>
            <a:r>
              <a:rPr lang="ru-RU" dirty="0" smtClean="0"/>
              <a:t> — продукта полимеризации </a:t>
            </a:r>
            <a:r>
              <a:rPr lang="ru-RU" dirty="0" err="1" smtClean="0"/>
              <a:t>капролактама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	Капрон или капроновое волокно — бело-прозрачное, очень прочное вещество. 	Эластичность капрона намного выше шелка. Прочность капрона зависит от технологии и тщательности производства. Капроновая нить диаметром 0,1 миллиметра выдерживает 0,55 килограмма.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1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синий</Template>
  <TotalTime>258</TotalTime>
  <Words>51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синий</vt:lpstr>
      <vt:lpstr>Высокополимерные материалы  (высокополимеры)    подготовил Воронов Максим      группа 23 С - Э</vt:lpstr>
      <vt:lpstr> Высокополимеры состоят из молекул большой величины, которые включают в себя десятки и сотни тысяч молекул исходных веществ — мономеров.   Высокополимерные материалы, состоящие из линейных ориентированных молекул (каучуки, резины и др.), обладают гибкостью, а высокополимеры, состоящие из пространственно развитых молекул (бакелиты, глифтали и др.), гибкостью не обладают.  Высокополимеры имеют хорошие электроизоляционные свойства.  </vt:lpstr>
      <vt:lpstr>  высокополимеры   </vt:lpstr>
      <vt:lpstr> Синтетические высокополимеры образуются в процессе реакций полимеризации или поликонденсации.   В процессе поликонденсации они загрязняются побочными веществами (кислотами, водой и др.), поэтому обладают более низкими электроизоляционными свойствами.</vt:lpstr>
      <vt:lpstr>Полистирол  </vt:lpstr>
      <vt:lpstr>Применение полистирола</vt:lpstr>
      <vt:lpstr>Полиэтилен   </vt:lpstr>
      <vt:lpstr>Применение полиэтилена</vt:lpstr>
      <vt:lpstr>Поликапролактам (капрон)</vt:lpstr>
      <vt:lpstr>Применение капрона</vt:lpstr>
      <vt:lpstr>Поливинилхлорид</vt:lpstr>
      <vt:lpstr>Применение поливинилхлорида</vt:lpstr>
      <vt:lpstr>Винипласт</vt:lpstr>
      <vt:lpstr>Применение винипласта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Высокополимерные материалы  (высокополимеры)</dc:title>
  <dc:creator>Макс</dc:creator>
  <dc:description>З.В. Александрова  http://aida.ucoz.ru</dc:description>
  <cp:lastModifiedBy>Макс</cp:lastModifiedBy>
  <cp:revision>21</cp:revision>
  <dcterms:created xsi:type="dcterms:W3CDTF">2015-03-15T13:52:59Z</dcterms:created>
  <dcterms:modified xsi:type="dcterms:W3CDTF">2015-03-17T13:44:38Z</dcterms:modified>
</cp:coreProperties>
</file>