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34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42" r:id="rId46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5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74E9-36BA-4978-88EA-3A71AEB8E80B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4DE-EE18-40B0-B73F-7A942410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вт 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82882" y="3099447"/>
            <a:ext cx="11019170" cy="1952538"/>
            <a:chOff x="716298" y="1842196"/>
            <a:chExt cx="8264378" cy="9933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298" y="2099613"/>
              <a:ext cx="8264378" cy="735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</a:t>
              </a:r>
              <a:r>
                <a:rPr lang="ru-RU" sz="4400" b="1" spc="67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Впрысковая</a:t>
              </a:r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 система питания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бензинового двигателя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26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5440" y="980728"/>
            <a:ext cx="43204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673134-C882-4459-B825-16FAE2DD6CE6}"/>
              </a:ext>
            </a:extLst>
          </p:cNvPr>
          <p:cNvSpPr/>
          <p:nvPr/>
        </p:nvSpPr>
        <p:spPr>
          <a:xfrm>
            <a:off x="263352" y="476672"/>
            <a:ext cx="72007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центрального впрыска.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центрального впрыска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моновпрыск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относится к системам впрыска топлива бензиновых двигателей. Работа системы основана на впрыске топлива одной форсункой, расположенной на впускном коллекторе двигателя.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Известными конструкциями системы центрального впрыска являются системы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Opel-Multec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впрыска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фирмой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1975 году. Система устанавливалась на автомобили марки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Volkswagen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E4E9C-4A68-4368-A470-BDD540262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37" y="2148874"/>
            <a:ext cx="4413572" cy="333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637" y="807852"/>
            <a:ext cx="660549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системы впрыска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Mono-Jetronic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Конструкция системы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Mono-Jetronic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регулятор давления, центральную форсунку впрыска, дроссельную заслонку с механическим приводом,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электросервопривод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дроссельной заслонки, а также элементы электронного управления - входные датчики и блок управления.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1E1C06-E320-42C1-A11F-A55687292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70" y="2354550"/>
            <a:ext cx="4550036" cy="3163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107925"/>
            <a:ext cx="58326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Схема системы центрального впрыска">
            <a:extLst>
              <a:ext uri="{FF2B5EF4-FFF2-40B4-BE49-F238E27FC236}">
                <a16:creationId xmlns:a16="http://schemas.microsoft.com/office/drawing/2014/main" id="{CD5BF5B8-9C73-4FCA-BF0D-AC41D3E95D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796025"/>
            <a:ext cx="7388988" cy="45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5C49F2-1593-404A-8C67-F2C599C258D8}"/>
              </a:ext>
            </a:extLst>
          </p:cNvPr>
          <p:cNvSpPr/>
          <p:nvPr/>
        </p:nvSpPr>
        <p:spPr>
          <a:xfrm>
            <a:off x="6023992" y="1728994"/>
            <a:ext cx="6096000" cy="41919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Схема системы центрального впрыска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Mono-Jetronic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1-топливный насос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2-фильтр топливный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3-центральная форсунка впрыска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- потенциометр дроссельной заслонки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- регулятор давления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- форсунка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- датчик температуры воздуха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- электродвигатель привода дроссельной заслонки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4-датчик температуры охлаждающей жидкости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5-кислородный датчик (лямбда-зонд)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6-электронный блок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хема системы центрального впрыска">
            <a:extLst>
              <a:ext uri="{FF2B5EF4-FFF2-40B4-BE49-F238E27FC236}">
                <a16:creationId xmlns:a16="http://schemas.microsoft.com/office/drawing/2014/main" id="{36F18FAE-654D-4F46-824C-77C68A6916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844824"/>
            <a:ext cx="4799856" cy="30935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4A9616-C3D5-4B2A-AAC0-34BFF3A16084}"/>
              </a:ext>
            </a:extLst>
          </p:cNvPr>
          <p:cNvSpPr/>
          <p:nvPr/>
        </p:nvSpPr>
        <p:spPr>
          <a:xfrm>
            <a:off x="318352" y="152400"/>
            <a:ext cx="7073792" cy="67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Схема системы центрального впрыска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Mono-Jetronic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1-датчик момента впрыска;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2-датчик положения дроссельной заслонки (дроссельный потенциометр);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3-датчик температуры воздуха;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4-датчик температуры охлаждающей жидкости;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5-датчик частоты вращения коленчатого вала двигателя;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6-концевой выключатель сервопривода;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7-кислородный датчик;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8-электромагнитная катушка (соленоид);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9-установочное место датчика температуры воздуха;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10-сетчатый фильтр;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11-запорный клапан;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12-распылительное сопло;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13-смесительная зона;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14-дроссельная заслонка;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15-центральная форсунка впрыска;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16-корпус;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17-регулятор давления;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18-обратная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бензомагистраль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19-подающая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бензомагистраль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4707" y="449951"/>
            <a:ext cx="782296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 давления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постоянное рабочее давление в системе впрыска (0,1МПа). Кроме этого, с помощью регулятора в системе после выключения двигателя сохраняется остаточное давление, что препятствует образованию воздушных пробок и облегчает пуск двигателя.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8F0A3B-C822-4F97-BE2A-BD9F4162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060848"/>
            <a:ext cx="3734604" cy="307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-140387"/>
            <a:ext cx="684076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форсунка впрыска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импульсный впрыск топлива. Форсунка представляет собой электромагнитный клапан. Управление клапаном осуществляется электрическим сигналом, поступающим от электронного блока управления. Основу форсунки составляет электромагнитная катушка (соленоид). запорный клапан, возвратная пружина и распылительное сопло.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7B07C4-0562-4E93-99F1-6DABB005C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13" y="1916832"/>
            <a:ext cx="4773149" cy="357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04664"/>
            <a:ext cx="7128792" cy="55873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Дроссельная заслонка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регулирования объема поступающего воздуха. Дроссельная заслонка имеет два привода: механический и электрический. Механический привод осуществляется от педали газа.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Электросервопривод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дроссельной заслонки служит для стабилизации оборотов холостого хода за счет принудительного открытия дроссельной заслонки.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1A854A-1D79-4D15-B6D5-8DE48136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45" y="1728994"/>
            <a:ext cx="3589898" cy="41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5376" y="249370"/>
            <a:ext cx="59046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хема дроссельной заслонки с электрическим приводом">
            <a:extLst>
              <a:ext uri="{FF2B5EF4-FFF2-40B4-BE49-F238E27FC236}">
                <a16:creationId xmlns:a16="http://schemas.microsoft.com/office/drawing/2014/main" id="{EE1EC49F-EB75-4562-AADF-F860CAA166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25372"/>
            <a:ext cx="4477385" cy="4192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1777BD-4D80-43B5-B96F-31DA8CAAAFFA}"/>
              </a:ext>
            </a:extLst>
          </p:cNvPr>
          <p:cNvSpPr/>
          <p:nvPr/>
        </p:nvSpPr>
        <p:spPr>
          <a:xfrm>
            <a:off x="5735960" y="2004071"/>
            <a:ext cx="6096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 Схема дроссельной заслонки с электрическим приводом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1-корпус;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2-электродвигатель;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3-двухступенчатый цилиндрический редуктор;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4-пружинный возвратный механизм;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5-датчик положения дроссельной заслонки;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6-вал дроссельной заслонки;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7-дроссельная заслонка.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8593" y="152400"/>
            <a:ext cx="68235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блок управления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управление центральной форсункой впрыска (электромагнитным клапаном)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электросервоприводом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дроссельной заслонкой. Блок управления включает микропроцессор и блок памяти. В блоке памяти помещена информация об эталонной характеристике впрыска (соотношение компонентов топливно-воздушной смести на всех режимах работы двигателя).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0A680-AC25-4DB1-A5D8-B5B312348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61" y="1916832"/>
            <a:ext cx="4153854" cy="3240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548680"/>
            <a:ext cx="676875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датчики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фиксируют текущее состояние работы двигателя. В системе используются датчики момента впрыска, положения дроссельной заслонки, температуры воздуха, температуры охлаждающей жидкости, оборотов двигателя, выключатель сервопривода, концентрации кислорода.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показаниям датчиков температуры воздуха и положения дроссельной заслонки рассчитывается необходимый объем воздуха в системе впрыска. Масса всасываемого воздуха, через плотность, находится в прямой зависимости от температуры. Чем холоднее воздух, тем он более плотный, а значит обладает большей массой. Датчик температуры воздуха расположен перед центральной форсункой впрыска.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ADB746-D7DD-4229-BA22-F8056E98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53" y="2276872"/>
            <a:ext cx="4548470" cy="2526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95400" y="653401"/>
            <a:ext cx="698477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современных автомобилях используются различные системы впрыска топлива. Система впрыска (другое наименование - инжекторная система, 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впрыск) как следует из названия, обеспечивает впрыск топлива.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08B11-3061-4014-AD23-42C598E8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32" y="2345635"/>
            <a:ext cx="3831982" cy="263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548680"/>
            <a:ext cx="61206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Дроссельная заслонка устроена так, что каждому ее положению соответствует определенное количество пропускаемого воздуха. Этот параметр фиксирует датчик положения дроссельной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заслоники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представляющий собой потенциометр. Датчик положения дроссельной заслонки (дроссельный потенциометр) установлен непосредственно на оси привода заслонки.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отказа датчиков температуры воздуха и положения дроссельной заслонки их работа дублируется сигналами датчика оборотов и датчика температуры охлаждающей жидкости (температуры двигателя).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9819FB-1BD3-4543-AAF0-28AC8F628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60848"/>
            <a:ext cx="4780633" cy="3697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7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548680"/>
            <a:ext cx="61206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системы впрыска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Mono-Jetronic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работе двигателя сигналы от датчиков поступают в электронный блок управления. По совокупности сигналов и информации об эталонных характеристиках впрыска блок управления вычисляет начало и продолжительность открытия центральной форсунки. В соответствии с расчетными данными подается сигнал на электромагнитную катушку форсунки. Запорный клапан открывается. Бензин через сопло под давлением распыляется во впускном коллекторе и смешивается с воздухом. Образуемая топливно-воздушная смесь подается в камеры сгорания двигателя.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64B4E9-0B35-483B-A4FA-55D2F624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74" y="2116569"/>
            <a:ext cx="4075212" cy="387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9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54868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(многоточечная система впрыска) относится к системам впрыска топлива бензиновых двигателей. Работа системы основана на впрыске топлива в каждый цилиндр отдельной форсункой.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действия системы распределенного впрыска топлива разделяются на системы непрерывного и импульсного впрыска. В зависимости от вида управления различают системы распределенного впрыска с механическим и электронным управлением.</a:t>
            </a: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28DA16-7C35-437A-AD66-DA354A70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52581"/>
            <a:ext cx="3514108" cy="241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Известными конструкциями системы распределенного впрыска топлива являются системы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L-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производителем систем впрыска является фирма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механической системой непрерывного впрыска топлива.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KЕ-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механическую систему непрерывного впрыска топлива с электронным управлением.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системой импульсного впрыска с электронным управлением.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DE529D-F699-4FDC-A44A-F2EAF7C88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380935"/>
            <a:ext cx="3777716" cy="272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46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хема системы впрыска K-Jetronic">
            <a:extLst>
              <a:ext uri="{FF2B5EF4-FFF2-40B4-BE49-F238E27FC236}">
                <a16:creationId xmlns:a16="http://schemas.microsoft.com/office/drawing/2014/main" id="{81780869-AEAD-438A-8DF0-8A728DFEC1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5" y="2060848"/>
            <a:ext cx="59817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6312024" y="1933761"/>
            <a:ext cx="6096000" cy="35761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4 Схема системы впрыска K-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Jetronic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1-топливный насос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2-аккумулятор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3-топливный фильтр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4-регулятор управляющего давления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5-форсунка впрыска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6-пусковая форсунка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7-дозатор-распределитель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8-расходомер воздуха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9-термореле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10-клапан добавочного воздуха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системы K-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педали газа открывается дроссельная заслонка. Проходящий через нее воздух перемещает напорный диск расходомера воздуха. Движение диска через рычаги передается на плунжер дозатора-распределителя.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Топливная система подает бензин к дозатору-распределителю, от которого плунжер нагнетает топливо к форсункам впрыска. Форсунки непрерывно впрыскивают топливо во впускной коллектор двигателя. Там оно смешивается с воздухом и образуется топливно-воздушная смесь. При открытии впускных клапанов топливно-воздушная смесь поступает в камеры сгорания двигателя.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DC70F5-8A28-4F45-AF4F-D7E948B4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02" y="1772816"/>
            <a:ext cx="4728074" cy="376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03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топлива поступающего к форсункам определяется положением дроссельной заслонки. Чем больше открыта дроссельная заслонка, тем больше воздуха проходит через впускной коллектор и тем больше топлива подается к форсункам. В зависимости от режимов работы двигателя объем впрыскиваемого топлива регулируется управляющим давлением.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оборотов во время пуска двигателя и работы на холостом ходу во впускной коллектор подается дополнительная порция воздуха через клапан дополнительной подачи воздуха и дополнительная порция топлива пусковой форсункой.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DC70F5-8A28-4F45-AF4F-D7E948B4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02" y="1772816"/>
            <a:ext cx="4728074" cy="376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8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Схема системы KE-Jetronic">
            <a:extLst>
              <a:ext uri="{FF2B5EF4-FFF2-40B4-BE49-F238E27FC236}">
                <a16:creationId xmlns:a16="http://schemas.microsoft.com/office/drawing/2014/main" id="{0DC63DD6-C495-4AEB-920E-997DB1B68F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1" y="1822896"/>
            <a:ext cx="6311189" cy="321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C4AE5-71F9-47DF-B62F-DA4482DB6F48}"/>
              </a:ext>
            </a:extLst>
          </p:cNvPr>
          <p:cNvSpPr/>
          <p:nvPr/>
        </p:nvSpPr>
        <p:spPr>
          <a:xfrm>
            <a:off x="6168008" y="1493504"/>
            <a:ext cx="6096000" cy="48503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5 Схема системы впрыска KE-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Jetronic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1-топливный насос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2-аккумулятор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3-топливный фильтр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4-регулятор давления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5-форсунка впрыска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6-пусковая форсунка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7-дозатор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8-расходомер воздуха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9-термореле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10-клапан добавочного воздуха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11-датчик температуры охлаждающей жидкости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12-потенциометр дроссельной заслонки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13-кислородный датчик (лямбда-зонд)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14-электронный блок управления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C4AE5-71F9-47DF-B62F-DA4482DB6F48}"/>
              </a:ext>
            </a:extLst>
          </p:cNvPr>
          <p:cNvSpPr/>
          <p:nvPr/>
        </p:nvSpPr>
        <p:spPr>
          <a:xfrm>
            <a:off x="415276" y="412686"/>
            <a:ext cx="66168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системы KЕ-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запуске холодного двигателя для быстрого прогрева и устойчивой работы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обеспеивает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обогащенной топливно-воздушной смеси. На основании сигнала датчика температуры охлаждающей жидкости электронный блок управления закрывает клапан электрогидравлического регулятора давления. Подпорное давление в нижних полостях дифференциальных клапанов дозатора-распределителя уменьшается. Верхние полости дифференциальных клапанов увеличиваются и к форсункам впрыска поступает больше топлива. Смесь становиться обогащенной.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хема системы KE-Jetronic">
            <a:extLst>
              <a:ext uri="{FF2B5EF4-FFF2-40B4-BE49-F238E27FC236}">
                <a16:creationId xmlns:a16="http://schemas.microsoft.com/office/drawing/2014/main" id="{FEE9727B-6E69-45B3-B261-4131F5F88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65" y="2389074"/>
            <a:ext cx="4438981" cy="2132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61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C4AE5-71F9-47DF-B62F-DA4482DB6F48}"/>
              </a:ext>
            </a:extLst>
          </p:cNvPr>
          <p:cNvSpPr/>
          <p:nvPr/>
        </p:nvSpPr>
        <p:spPr>
          <a:xfrm>
            <a:off x="415276" y="412686"/>
            <a:ext cx="80569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постоянной частоте вращения коленчатого вала двигателя электрогидравлический регулятор давления не работает (биметаллическая пластина с клапаном находится в среднем положении). Связь "расходомер воздуха - плунжер дозатора-распределителя" обеспечивает образование стехиометрической топливно-воздушной смеси.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резком открытии дроссельной заслонки происходит обогащение топливно-воздушной смеси. Система рассматривает резкое открытие заслонки как потребность в максимальной мощности. Сигналы от датчика положения дроссельной заслонки и потенциометра расходомера воздуха поступают в электронный блок управления, который активизирует электрогидравлический регулятор давления. Клапан регулятора закрывается, подпорное давление уменьшается, подача топлива к форсункам увеличивается, смесь обогащается.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хема системы KE-Jetronic">
            <a:extLst>
              <a:ext uri="{FF2B5EF4-FFF2-40B4-BE49-F238E27FC236}">
                <a16:creationId xmlns:a16="http://schemas.microsoft.com/office/drawing/2014/main" id="{FEE9727B-6E69-45B3-B261-4131F5F88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21" y="2636912"/>
            <a:ext cx="3627192" cy="2027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34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47252"/>
            <a:ext cx="8402399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78A88-B8D1-405B-BD2A-B8AC60F8342C}"/>
              </a:ext>
            </a:extLst>
          </p:cNvPr>
          <p:cNvSpPr/>
          <p:nvPr/>
        </p:nvSpPr>
        <p:spPr>
          <a:xfrm>
            <a:off x="722323" y="447252"/>
            <a:ext cx="73900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впрыска используется как на бензиновых, так и дизельных двигателях. Вместе с тем, конструкции и работа систем впрыска бензиновых и дизельных двигателей существенным образом различаются.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бензиновых двигателях с помощью впрыска образуется однородная топливно-воздушная смесь, которая принудительно воспламеняется от искры.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2FDA07-8B47-4633-B7C3-D7A413A99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581516"/>
            <a:ext cx="3686697" cy="267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C4AE5-71F9-47DF-B62F-DA4482DB6F48}"/>
              </a:ext>
            </a:extLst>
          </p:cNvPr>
          <p:cNvSpPr/>
          <p:nvPr/>
        </p:nvSpPr>
        <p:spPr>
          <a:xfrm>
            <a:off x="415276" y="412686"/>
            <a:ext cx="80569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торможении двигателем, наоборот, образуется обедненная топливно-воздушная смесь. По команде электронного блока управления клапан электрогидравлического регулятора открывается, подпорное давление в нижних камерах дифференциальных клапанов увеличивается, объем верхних камер дифференциальных клапанов уменьшается, соответственно подача топлива к форсункам уменьшается, смесь обедняется.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ниже 10°С  происходит срабатывание пусковой форсунки и клапана добавочного воздуха.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работа двигателя осуществляется по совокупности сигналов входных датчиков.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хема системы KE-Jetronic">
            <a:extLst>
              <a:ext uri="{FF2B5EF4-FFF2-40B4-BE49-F238E27FC236}">
                <a16:creationId xmlns:a16="http://schemas.microsoft.com/office/drawing/2014/main" id="{FEE9727B-6E69-45B3-B261-4131F5F88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21" y="2636912"/>
            <a:ext cx="3627192" cy="2027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18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C4AE5-71F9-47DF-B62F-DA4482DB6F48}"/>
              </a:ext>
            </a:extLst>
          </p:cNvPr>
          <p:cNvSpPr/>
          <p:nvPr/>
        </p:nvSpPr>
        <p:spPr>
          <a:xfrm>
            <a:off x="607332" y="1228397"/>
            <a:ext cx="60407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L-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системой импульсного впрыска с электронным управлением количественным и качественным составом топливно-воздушной смеси. Для обеспечения импульсного впрыска топлива в системе применены форсунки с электромагнитным управлением.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27B0F-EF50-4D0F-863A-D6B70040C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699649"/>
            <a:ext cx="4876800" cy="466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2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хема системы впрыска L-Jetronic">
            <a:extLst>
              <a:ext uri="{FF2B5EF4-FFF2-40B4-BE49-F238E27FC236}">
                <a16:creationId xmlns:a16="http://schemas.microsoft.com/office/drawing/2014/main" id="{AA3D03B6-3653-4187-B4BA-E787331AC7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9" y="1902208"/>
            <a:ext cx="5986145" cy="31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AA43C-2139-4AA0-968B-0CF203B6BBB5}"/>
              </a:ext>
            </a:extLst>
          </p:cNvPr>
          <p:cNvSpPr/>
          <p:nvPr/>
        </p:nvSpPr>
        <p:spPr>
          <a:xfrm>
            <a:off x="6096987" y="1885132"/>
            <a:ext cx="6096000" cy="35761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6 Схема системы впрыска L-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Jetronic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1-топливный насос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2-топливный фильтр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3-регулятор давления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4-форсунка впрыска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5-расходомер воздуха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6-термореле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7-клапан добавочного воздуха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8-потенциометр дроссельной заслонки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9-кислородный датчик (лямбда-зонд)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10-электронный блок управления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9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AA43C-2139-4AA0-968B-0CF203B6BBB5}"/>
              </a:ext>
            </a:extLst>
          </p:cNvPr>
          <p:cNvSpPr/>
          <p:nvPr/>
        </p:nvSpPr>
        <p:spPr>
          <a:xfrm>
            <a:off x="273800" y="257196"/>
            <a:ext cx="74063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системы L-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Jetronic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Топливная система обеспечивает подачу бензина к распределительной магистрали, от которой оно поступает к форсункам впрыска. Входные датчики фиксируют температуру, давление и объем поступающего воздуха, температуру, частоту вращения и нагрузку двигателя. Сигналы от датчиков поступают в электронный блок управления.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блок управления определяет необходимое количество топлива для работы двигателя и подает импульс определенной продолжительности на электромагнитный клапан форсунки впрыска. Форсунка производит впрыск заданного количества топлива в определенное время. При соединении топлива с воздухом образуется топливно-воздушная смесь, которая при открытии впускных клапанов поступает в камеры сгорания двигателя.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Схема системы впрыска L-Jetronic">
            <a:extLst>
              <a:ext uri="{FF2B5EF4-FFF2-40B4-BE49-F238E27FC236}">
                <a16:creationId xmlns:a16="http://schemas.microsoft.com/office/drawing/2014/main" id="{4CACB2A3-FE7E-41D9-8575-97D1A1EDAA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27" y="2492896"/>
            <a:ext cx="4223792" cy="213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33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AA43C-2139-4AA0-968B-0CF203B6BBB5}"/>
              </a:ext>
            </a:extLst>
          </p:cNvPr>
          <p:cNvSpPr/>
          <p:nvPr/>
        </p:nvSpPr>
        <p:spPr>
          <a:xfrm>
            <a:off x="275109" y="797510"/>
            <a:ext cx="74063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пуске двигателя, его прогреве, а также во время работы под максимальной нагрузкой система обеспечивает образование обогащенной топливно-воздушной смеси. По сигналу датчика положения дроссельной заслонки система распознает указанные режимы и обеспечивает впрыск большего объема топлива. Смесь при этом обогащается.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ниже 10°С для создания обогащенной топливно-воздушной смеси используется пусковая форсунка и клапан добавочного воздуха.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Схема системы впрыска L-Jetronic">
            <a:extLst>
              <a:ext uri="{FF2B5EF4-FFF2-40B4-BE49-F238E27FC236}">
                <a16:creationId xmlns:a16="http://schemas.microsoft.com/office/drawing/2014/main" id="{4CACB2A3-FE7E-41D9-8575-97D1A1EDAA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27" y="2492896"/>
            <a:ext cx="4223792" cy="213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00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AA43C-2139-4AA0-968B-0CF203B6BBB5}"/>
              </a:ext>
            </a:extLst>
          </p:cNvPr>
          <p:cNvSpPr/>
          <p:nvPr/>
        </p:nvSpPr>
        <p:spPr>
          <a:xfrm>
            <a:off x="1127448" y="412686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непосредственного впрыска.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непосредственного впрыска топлива является самой современной системой впрыска топлива бензиновых двигателей. Работа системы основана на впрыске топлива непосредственно в камеру сгорания двигателя.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DD927D-A232-4328-B775-E548033E2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148504"/>
            <a:ext cx="5183087" cy="354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81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Схема системы впрыска Motronic MED7">
            <a:extLst>
              <a:ext uri="{FF2B5EF4-FFF2-40B4-BE49-F238E27FC236}">
                <a16:creationId xmlns:a16="http://schemas.microsoft.com/office/drawing/2014/main" id="{1913837B-3615-43DD-A393-8AA8627DE9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50" y="1503563"/>
            <a:ext cx="606933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189443" y="858393"/>
            <a:ext cx="6096000" cy="51689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7 Схема системы непосредственного впрыска (на примере системы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Motronic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MED7)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1-топливный бак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2-топливный насос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3-топливный фильтр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4-перепускной клапан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5-регулятор давления топлива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6-топливный насос высокого давления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7-трубопровод высокого давления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8-распределительный трубопровод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9-датчик высокого давления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10-предохранительный клапан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11-форсунки впрыска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12-адсорбер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13-электромагнитный запорный клапан продувки адсорбера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189442" y="858393"/>
            <a:ext cx="6698645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системы непосредственного впрыска.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непосредственного впрыска в результате работы обеспечивает несколько видов смесеобразования: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послойное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стехиометрическое гомогенное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гомогенное.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в смесеобразовании определяет высокую эффективность использования топлива (экономия, качество образования смеси, ее полное сгорание, увеличение мощности, уменьшение вредных выбросов) на всех режимах работы двигателя.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C8960-3478-40C5-9C43-95061FC9B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12" y="2492896"/>
            <a:ext cx="4802569" cy="27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73801" y="368046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система впрыска.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все преимущества, бензиновый двигатель с непосредственным впрыском топлива при определенных режимах работы характеризуется значительным содержанием твердых частиц (сажи) в отработавших газах. Их содержание может превышать выбросы аналогичного по объему дизельного двигателя.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уменьшения выбросов вредных веществ, выполнения требований норм Евро-6 концерн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Volkswagen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комбинированную систему впрыска,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объединяющую систему непосредственного впрыска и систему распределенного впрыска на одном двигателе.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управления двигателем в зависимости от режимов работы активизирует одну из систем впрыска, чем достигается существенное снижение выбросов частиц сажи и углекислого газа.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C88D59-1E80-471F-9B45-689A235A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129394"/>
            <a:ext cx="3756008" cy="281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9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74784" y="982176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комбинированной системы впрыска включает элементы системы непосредственного впрыска (форсунки, топливную рампу высокого давления), системы распределенного впрыска (форсунки, топливную рампу низкого давления), топливный насос высокого давления, обеспечивающий питание обеих систем.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Форсунки системы непосредственного впрыска установлены непосредственно в камерах сгорания цилиндров. Топливная рампа высокого давления поддерживает давление 20 МПа. Форсунки системы распределенного впрыска установлены в каналах впускного коллектора перед впускными клапанами.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F09B8A-6A88-4FC4-A649-DC8F3C0F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73" y="2435143"/>
            <a:ext cx="3701499" cy="206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8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376" y="674400"/>
            <a:ext cx="75030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способа образования топливно-воздушной смеси различают следующие системы: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впрыска, распределенного впрыска и непосредственного впрыска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Системы центрального и распределенного впрыска являются системами предварительного впрыска, т.е. впрыск в них производится не доходя до камеры сгорания - во впускном коллекторе.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A3EF1D-994E-44C3-9AE0-EA926E9EC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015269"/>
            <a:ext cx="3711144" cy="2806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73800" y="89185"/>
            <a:ext cx="86082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впрыска осуществляется в зависимости от нагрузки на двигатель. При запуске двигателя, его прогреве, а также при работе с максимальной нагрузкой активизируется система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непосредственного впрыска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на разных режимах производится разное количество впрысков топлива: при запуске – три впрыска на такте сжатия; на холодном двигателе – один впрыск на такте впуска; при прогреве двигателя и движении с максимальной нагрузкой – два впрыска, один на такте впуска, другой на такте сжатия.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впрыска подключается при частичной нагрузке двигателя. Данный режим работы характерен в основном для городского движения, которое сопровождается частыми остановками и стартами автомобиля. При работе в режиме распределенного впрыска комбинированная система периодически задействует форсунки непосредственного впрыска для предотвращения их засорения.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B01FB1-3626-4939-92BD-6C42D1EE2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8" y="2581516"/>
            <a:ext cx="2693715" cy="246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13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73801" y="89185"/>
            <a:ext cx="69023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Форсунка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Форсунка (другое название - инжектор), являясь конструктивным элементом системы впрыска, предназначена для дозированной подачи топлива, его распыления в камере сгорания (впускном коллекторе) и образования топливно-воздушной смеси.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Форсунка используется в системах впрыска как бензиновых, так и дизельных двигателей. На современных двигателях устанавливаются форсунки с электронным управлением впрыска.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Электромагнитная форсунка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устанавливается, как правило, на бензиновых двигателях, в т.ч. оборудованных системой непосредственного впрыска. Форсунка имеет достаточно простое устройство, включающее электромагнитный клапан с иглой и сопло.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4E4466-4176-4664-ACD8-6E0C656F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31" y="1664786"/>
            <a:ext cx="4095750" cy="399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05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39265" y="797510"/>
            <a:ext cx="6902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электромагнитной форсунки осуществляется следующим образом. В соответствии с заложенным алгоритмом электронный блок управления обеспечивает в нужный момент подачу напряжения на обмотку возбуждения клапана. При этом создается электромагнитное поле, которое преодолевая усилие пружины, втягивает якорь с иглой и освобождает сопло. Производится впрыск топлива. С исчезновением напряжения, пружина возвращает иглу форсунки на седло.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4E4466-4176-4664-ACD8-6E0C656F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31" y="1664786"/>
            <a:ext cx="4095750" cy="399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59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29031-7809-4C1E-AEA8-3103892E3652}"/>
              </a:ext>
            </a:extLst>
          </p:cNvPr>
          <p:cNvSpPr/>
          <p:nvPr/>
        </p:nvSpPr>
        <p:spPr>
          <a:xfrm>
            <a:off x="239265" y="797510"/>
            <a:ext cx="6902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насос.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насос – основной конструктивный элемент топливной системы бензинового двигателя, обеспечивающий подачу под давлением определенного количества топлива к форсункам (двигатели с впрыском топлива) или карбюратору (карбюраторные двигатели). В зависимости от типа привода различают механические и электрические топливные насосы.</a:t>
            </a:r>
            <a:endParaRPr lang="ru-RU" sz="8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7E1E8-103C-46B8-8C24-2D5C6DC65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916832"/>
            <a:ext cx="2905125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0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2819" y="249370"/>
            <a:ext cx="77048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BD5CDB-12DB-4476-B6E4-4FD76BA338ED}"/>
              </a:ext>
            </a:extLst>
          </p:cNvPr>
          <p:cNvSpPr/>
          <p:nvPr/>
        </p:nvSpPr>
        <p:spPr>
          <a:xfrm>
            <a:off x="146501" y="61284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Устройство электрического топливного насоса">
            <a:extLst>
              <a:ext uri="{FF2B5EF4-FFF2-40B4-BE49-F238E27FC236}">
                <a16:creationId xmlns:a16="http://schemas.microsoft.com/office/drawing/2014/main" id="{20B5B437-97D2-4FC5-85E7-821F40FD6F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0" y="1628800"/>
            <a:ext cx="5758180" cy="3217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06391E-CE2E-4B06-AB97-F42BE0BAFDA7}"/>
              </a:ext>
            </a:extLst>
          </p:cNvPr>
          <p:cNvSpPr/>
          <p:nvPr/>
        </p:nvSpPr>
        <p:spPr>
          <a:xfrm>
            <a:off x="6528048" y="2120949"/>
            <a:ext cx="5236927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Устройство электрического топливного насоса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1-электродвигатель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2-щеточный узел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3-обратный клапан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4-крышка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5-впускной порт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6-рабочее колесо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629" y="181957"/>
            <a:ext cx="5659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впрыск 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моновпрыск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одной форсункой, устанавливаемой во впускном коллекторе. По сути это карбюратор с форсункой. В настоящее время системы центрального впрыска не производятся, но все еще встречаются на легковых автомобилях. Преимуществами данной системы являются простота и надежность, а недостатками - повышенный расход топлива, низкие экологические показатели.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B76B0-B550-4E31-A577-613E4D66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28" y="1728994"/>
            <a:ext cx="5879976" cy="408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66871" y="188640"/>
            <a:ext cx="552912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распределенного впрыска (многоточечная система впрыска)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подачу топлива на каждый цилиндр отдельной форсункой. Образование топливно-воздушной смеси происходит во впускном коллекторе. Является самой распространенной системой впрыска бензиновых двигателей. Ее отличает умеренное потребление топлива, низкий уровень вредных выбросов, невысокие требования к качеству топлива.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4546E-6992-425D-883F-407193B1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9740"/>
            <a:ext cx="5976664" cy="3500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74888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Перспективной является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непосредственного впрыска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Впрыск топлива осуществляется непосредственно в камеру сгорания каждого цилиндра. Система позволяет создавать оптимальный состав топливно-воздушной смеси на всех режимах работы двигателя, повысить степень сжатия, тем самым обеспечивает полное сгорание смеси, экономию топлива, повышение мощности двигателя, снижение вредных выбросов. С другой стороны ее отличает сложность конструкции, высокие эксплуатационные требования (очень чувствительна к качеству топлива, особенно к содержанию в нем серы).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B41EE8-8B6B-480E-8C8F-3F8D277B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148874"/>
            <a:ext cx="3992965" cy="3070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9376" y="712074"/>
            <a:ext cx="813690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выбросов твердых частиц в атмосферу с отработавшими газами применяется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система впрыска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объединяющая систему непосредственного впрыска и систему распределенного впрыска на одном двигателе внутреннего сгорания.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Системы впрыска бензиновых двигателей могут иметь механическое или электронное управление. Наиболее совершенным является электронное управление впрыском, обеспечивающее значительную экономию топлива и сокращение вредных выбросов.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35CA1A-8D3F-4CCE-9EF0-FCAB0444B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02" y="2846001"/>
            <a:ext cx="3336918" cy="1857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633458"/>
            <a:ext cx="7257679" cy="1249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Впрыск топлива в системе может осуществляться непрерывно или импульсно (дискретно). Перспективным с точки зрения экономичности является импульсный впрыск топлива, который используют все современные системы.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двигателе система впрыска обычно объединена с системой зажигания и образует объединенную систему впрыска и зажигания (например, системы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Motronic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Fenix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Согласованную работу систем обеспечивает система управления двигателем.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218D4-FF7B-4D81-91D6-FE35C2B5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30" y="2380935"/>
            <a:ext cx="3863752" cy="2876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368</Words>
  <Application>Microsoft Office PowerPoint</Application>
  <PresentationFormat>Широкоэкранный</PresentationFormat>
  <Paragraphs>227</Paragraphs>
  <Slides>45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192</cp:revision>
  <cp:lastPrinted>2018-06-19T14:05:00Z</cp:lastPrinted>
  <dcterms:created xsi:type="dcterms:W3CDTF">2018-06-15T09:41:37Z</dcterms:created>
  <dcterms:modified xsi:type="dcterms:W3CDTF">2021-12-21T11:31:42Z</dcterms:modified>
</cp:coreProperties>
</file>