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98" autoAdjust="0"/>
  </p:normalViewPr>
  <p:slideViewPr>
    <p:cSldViewPr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E26CD-87E0-4356-8988-75B4AC448A5D}" type="datetimeFigureOut">
              <a:rPr lang="ru-RU" smtClean="0"/>
              <a:pPr/>
              <a:t>20.03.2012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C531C-1705-4E5F-9CC1-A16EF6B394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E26CD-87E0-4356-8988-75B4AC448A5D}" type="datetimeFigureOut">
              <a:rPr lang="ru-RU" smtClean="0"/>
              <a:pPr/>
              <a:t>20.03.2012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C531C-1705-4E5F-9CC1-A16EF6B394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E26CD-87E0-4356-8988-75B4AC448A5D}" type="datetimeFigureOut">
              <a:rPr lang="ru-RU" smtClean="0"/>
              <a:pPr/>
              <a:t>20.03.2012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C531C-1705-4E5F-9CC1-A16EF6B394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E26CD-87E0-4356-8988-75B4AC448A5D}" type="datetimeFigureOut">
              <a:rPr lang="ru-RU" smtClean="0"/>
              <a:pPr/>
              <a:t>20.03.2012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C531C-1705-4E5F-9CC1-A16EF6B394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E26CD-87E0-4356-8988-75B4AC448A5D}" type="datetimeFigureOut">
              <a:rPr lang="ru-RU" smtClean="0"/>
              <a:pPr/>
              <a:t>20.03.2012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5CC531C-1705-4E5F-9CC1-A16EF6B394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E26CD-87E0-4356-8988-75B4AC448A5D}" type="datetimeFigureOut">
              <a:rPr lang="ru-RU" smtClean="0"/>
              <a:pPr/>
              <a:t>20.03.2012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C531C-1705-4E5F-9CC1-A16EF6B394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E26CD-87E0-4356-8988-75B4AC448A5D}" type="datetimeFigureOut">
              <a:rPr lang="ru-RU" smtClean="0"/>
              <a:pPr/>
              <a:t>20.03.2012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C531C-1705-4E5F-9CC1-A16EF6B394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E26CD-87E0-4356-8988-75B4AC448A5D}" type="datetimeFigureOut">
              <a:rPr lang="ru-RU" smtClean="0"/>
              <a:pPr/>
              <a:t>20.03.2012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C531C-1705-4E5F-9CC1-A16EF6B394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E26CD-87E0-4356-8988-75B4AC448A5D}" type="datetimeFigureOut">
              <a:rPr lang="ru-RU" smtClean="0"/>
              <a:pPr/>
              <a:t>20.03.2012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C531C-1705-4E5F-9CC1-A16EF6B394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E26CD-87E0-4356-8988-75B4AC448A5D}" type="datetimeFigureOut">
              <a:rPr lang="ru-RU" smtClean="0"/>
              <a:pPr/>
              <a:t>20.03.2012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C531C-1705-4E5F-9CC1-A16EF6B394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E26CD-87E0-4356-8988-75B4AC448A5D}" type="datetimeFigureOut">
              <a:rPr lang="ru-RU" smtClean="0"/>
              <a:pPr/>
              <a:t>20.03.2012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C531C-1705-4E5F-9CC1-A16EF6B394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17E26CD-87E0-4356-8988-75B4AC448A5D}" type="datetimeFigureOut">
              <a:rPr lang="ru-RU" smtClean="0"/>
              <a:pPr/>
              <a:t>20.03.2012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5CC531C-1705-4E5F-9CC1-A16EF6B394F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88445" y="2564904"/>
            <a:ext cx="676711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Wave1">
              <a:avLst/>
            </a:prstTxWarp>
            <a:spAutoFit/>
            <a:scene3d>
              <a:camera prst="perspectiveContrastingRightFacing"/>
              <a:lightRig rig="threePt" dir="t"/>
            </a:scene3d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blipFill>
                  <a:blip r:embed="rId2"/>
                  <a:tile tx="0" ty="0" sx="100000" sy="100000" flip="none" algn="tl"/>
                </a:blipFill>
                <a:effectLst>
                  <a:outerShdw blurRad="50800" algn="tl" rotWithShape="0">
                    <a:srgbClr val="000000"/>
                  </a:outerShdw>
                </a:effectLst>
              </a:rPr>
              <a:t>Пластические массы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blipFill>
                <a:blip r:embed="rId2"/>
                <a:tile tx="0" ty="0" sx="100000" sy="100000" flip="none" algn="tl"/>
              </a:blip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advClick="0" advTm="1000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600" dirty="0" smtClean="0">
                <a:solidFill>
                  <a:schemeClr val="tx1"/>
                </a:solidFill>
              </a:rPr>
              <a:t>Пластические массы – представляют собой изделия, получаемые из прессовочных порошков, которые под воздействием температуры и давления размягчаются и приобретают свойства пластического течения. В результате литьем или прессованием могут быть получены пластмассовые изделия различной формы (корпуса и основания </a:t>
            </a:r>
            <a:r>
              <a:rPr lang="ru-RU" sz="1600" dirty="0" err="1" smtClean="0">
                <a:solidFill>
                  <a:schemeClr val="tx1"/>
                </a:solidFill>
              </a:rPr>
              <a:t>электра</a:t>
            </a:r>
            <a:r>
              <a:rPr lang="ru-RU" sz="1600" dirty="0" smtClean="0">
                <a:solidFill>
                  <a:schemeClr val="tx1"/>
                </a:solidFill>
              </a:rPr>
              <a:t> приборов, кнопки, ручки, крышки и др.)</a:t>
            </a:r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9" name="Содержимое 8" descr="body_laser_marking_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 rot="21035220">
            <a:off x="371215" y="2680499"/>
            <a:ext cx="3803156" cy="2657399"/>
          </a:xfrm>
        </p:spPr>
      </p:pic>
      <p:pic>
        <p:nvPicPr>
          <p:cNvPr id="10" name="Содержимое 9" descr="1003547825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 rot="576730">
            <a:off x="4664805" y="1937629"/>
            <a:ext cx="4038600" cy="4038600"/>
          </a:xfrm>
        </p:spPr>
      </p:pic>
    </p:spTree>
  </p:cSld>
  <p:clrMapOvr>
    <a:masterClrMapping/>
  </p:clrMapOvr>
  <p:transition advClick="0" advTm="1600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39643" y="1628801"/>
            <a:ext cx="9423285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blipFill>
                  <a:blip r:embed="rId2"/>
                  <a:tile tx="0" ty="0" sx="100000" sy="100000" flip="none" algn="tl"/>
                </a:blip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Далее рассмотрим вводимые </a:t>
            </a:r>
          </a:p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blipFill>
                  <a:blip r:embed="rId2"/>
                  <a:tile tx="0" ty="0" sx="100000" sy="100000" flip="none" algn="tl"/>
                </a:blip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ингредиенты в </a:t>
            </a:r>
          </a:p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blipFill>
                  <a:blip r:embed="rId2"/>
                  <a:tile tx="0" ty="0" sx="100000" sy="100000" flip="none" algn="tl"/>
                </a:blip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пластмассу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blipFill>
                <a:blip r:embed="rId2"/>
                <a:tile tx="0" ty="0" sx="100000" sy="100000" flip="none" algn="tl"/>
              </a:blip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7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Связующие вещества-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67544" y="1484784"/>
            <a:ext cx="3106688" cy="4602163"/>
          </a:xfrm>
        </p:spPr>
        <p:txBody>
          <a:bodyPr/>
          <a:lstStyle/>
          <a:p>
            <a:r>
              <a:rPr lang="ru-RU" dirty="0" smtClean="0"/>
              <a:t>Синтетические смолы  (резольные, эпоксидные, кремнийорганические и др.), которые пропитывают наполнители  и другие компоненты  пластмасс, придают им пластичность и обеспечивают монолитность получаемым изделиям.</a:t>
            </a:r>
          </a:p>
          <a:p>
            <a:r>
              <a:rPr lang="ru-RU" dirty="0" smtClean="0"/>
              <a:t>Связующими могут быть термопластичные или термореактивные вещества. В пластмассах неорганического состава (асбестоцемент, микалекс и др.) в качестве связующих применяют портландцемент, стекло и другие неорганические связующие.  </a:t>
            </a:r>
            <a:endParaRPr lang="ru-RU" dirty="0"/>
          </a:p>
        </p:txBody>
      </p:sp>
      <p:pic>
        <p:nvPicPr>
          <p:cNvPr id="5" name="Содержимое 4" descr="steklopl3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067944" y="764705"/>
            <a:ext cx="4248472" cy="4824535"/>
          </a:xfrm>
        </p:spPr>
      </p:pic>
    </p:spTree>
  </p:cSld>
  <p:clrMapOvr>
    <a:masterClrMapping/>
  </p:clrMapOvr>
  <p:transition advClick="0" advTm="25000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400" dirty="0" smtClean="0"/>
              <a:t>Наполнители – порошкообразные или волокнистые вещества, повышающие механическую прочность уменьшающие объемную усадку изготовляемых пластмассовых изделий. Волокнистые наполнители стеклянные, асбестовые и хлопковые волокна значительно увеличивают механическую прочность пластмасс. Неорганические наполнители ( кварцевый и слюдяной порошки, стеклянное волокно ) повышают коэффициент теплопроводности пластмасс и увеличивают их </a:t>
            </a:r>
            <a:r>
              <a:rPr lang="ru-RU" sz="1400" dirty="0" err="1" smtClean="0"/>
              <a:t>нагревостойкость</a:t>
            </a:r>
            <a:r>
              <a:rPr lang="ru-RU" sz="1400" dirty="0" smtClean="0"/>
              <a:t>. Пластификаторы – густые маслообразные синтетические жидкости, вводимые в пластмассы для понижения их хрупкости и повышению холодостойкости. </a:t>
            </a:r>
            <a:endParaRPr lang="ru-RU" sz="1400" dirty="0"/>
          </a:p>
        </p:txBody>
      </p:sp>
      <p:pic>
        <p:nvPicPr>
          <p:cNvPr id="5" name="Содержимое 4" descr="butil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 rot="918151">
            <a:off x="457200" y="2492895"/>
            <a:ext cx="3610744" cy="2632349"/>
          </a:xfrm>
        </p:spPr>
      </p:pic>
      <p:pic>
        <p:nvPicPr>
          <p:cNvPr id="6" name="Содержимое 5" descr="store_apendix_big5458_2014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 rot="20990335">
            <a:off x="4648200" y="2945318"/>
            <a:ext cx="4038600" cy="2355890"/>
          </a:xfrm>
        </p:spPr>
      </p:pic>
    </p:spTree>
  </p:cSld>
  <p:clrMapOvr>
    <a:masterClrMapping/>
  </p:clrMapOvr>
  <p:transition advClick="0" advTm="25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Стабилизаторы -  вещества, вводимые в пластмассы для повышения их стойкости к свету и нагреву. </a:t>
            </a:r>
            <a:endParaRPr lang="ru-RU" sz="2000" dirty="0"/>
          </a:p>
        </p:txBody>
      </p:sp>
      <p:pic>
        <p:nvPicPr>
          <p:cNvPr id="4" name="Содержимое 3" descr="1311753116foto1_bi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645410"/>
            <a:ext cx="6408712" cy="4452177"/>
          </a:xfrm>
        </p:spPr>
      </p:pic>
    </p:spTree>
  </p:cSld>
  <p:clrMapOvr>
    <a:masterClrMapping/>
  </p:clrMapOvr>
  <p:transition advClick="0" advTm="7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260648"/>
            <a:ext cx="4040188" cy="202535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1400" dirty="0" smtClean="0"/>
              <a:t>    Смазывающие – вещества (стеарин, олеиновая кислота) вводят в пластмассы для лучшего отделения отпрессованных изделий от поверхностей стальных пресс-форм.</a:t>
            </a:r>
            <a:endParaRPr lang="ru-RU" sz="1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260648"/>
            <a:ext cx="4041775" cy="202535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1400" dirty="0" smtClean="0"/>
              <a:t>   Отвердители – вещества, вводимые в некоторые пластмассы для ускорения их отвердевания. Основой процесса отвердевания являются реакции полимеризации и поликонденсации. </a:t>
            </a:r>
            <a:endParaRPr lang="ru-RU" sz="1400" dirty="0"/>
          </a:p>
        </p:txBody>
      </p:sp>
      <p:pic>
        <p:nvPicPr>
          <p:cNvPr id="7" name="Содержимое 6" descr="os43001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 rot="368113">
            <a:off x="595312" y="2362200"/>
            <a:ext cx="3763963" cy="3763963"/>
          </a:xfrm>
        </p:spPr>
      </p:pic>
      <p:pic>
        <p:nvPicPr>
          <p:cNvPr id="8" name="Содержимое 7" descr="cccc3045963_.gif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 rot="21403363">
            <a:off x="5475287" y="2434431"/>
            <a:ext cx="2381250" cy="3619500"/>
          </a:xfrm>
        </p:spPr>
      </p:pic>
    </p:spTree>
  </p:cSld>
  <p:clrMapOvr>
    <a:masterClrMapping/>
  </p:clrMapOvr>
  <p:transition advTm="35000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476672"/>
            <a:ext cx="4040188" cy="158417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1400" dirty="0" smtClean="0"/>
              <a:t>   Красители  - их  вводят как  для придания  пластмассовым  изделиям декоративные  вида, так и  для повышения  их  стойкости  к  свету   </a:t>
            </a:r>
            <a:endParaRPr lang="ru-RU" sz="1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476673"/>
            <a:ext cx="4041775" cy="158417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1400" dirty="0" smtClean="0"/>
              <a:t>    </a:t>
            </a:r>
            <a:r>
              <a:rPr lang="ru-RU" sz="1400" dirty="0" err="1" smtClean="0"/>
              <a:t>Порообразователи</a:t>
            </a:r>
            <a:r>
              <a:rPr lang="ru-RU" sz="1400" dirty="0" smtClean="0"/>
              <a:t>  -  вещества,  которые  при нагреваний  выделяют большое  количество  газов, создающих  пористую  структуру  пластмассовых  изделий.</a:t>
            </a:r>
            <a:endParaRPr lang="ru-RU" sz="1400" dirty="0"/>
          </a:p>
        </p:txBody>
      </p:sp>
      <p:pic>
        <p:nvPicPr>
          <p:cNvPr id="7" name="Содержимое 6" descr="Firma17561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395536" y="2564904"/>
            <a:ext cx="4040188" cy="3286933"/>
          </a:xfrm>
        </p:spPr>
      </p:pic>
      <p:pic>
        <p:nvPicPr>
          <p:cNvPr id="8" name="Содержимое 7" descr="410396_w640_h640_abs_plastic_different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645025" y="2728516"/>
            <a:ext cx="4041775" cy="3031331"/>
          </a:xfrm>
        </p:spPr>
      </p:pic>
    </p:spTree>
  </p:cSld>
  <p:clrMapOvr>
    <a:masterClrMapping/>
  </p:clrMapOvr>
  <p:transition advTm="3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340768"/>
            <a:ext cx="8229600" cy="1828800"/>
          </a:xfrm>
        </p:spPr>
        <p:txBody>
          <a:bodyPr>
            <a:prstTxWarp prst="textInflateTop">
              <a:avLst/>
            </a:prstTxWarp>
          </a:bodyPr>
          <a:lstStyle/>
          <a:p>
            <a:r>
              <a:rPr lang="ru-RU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2"/>
                  <a:tile tx="0" ty="0" sx="100000" sy="100000" flip="none" algn="tl"/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Спасибо за внимание </a:t>
            </a:r>
            <a:endParaRPr lang="ru-RU" cap="none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blipFill>
                <a:blip r:embed="rId2"/>
                <a:tile tx="0" ty="0" sx="100000" sy="100000" flip="none" algn="tl"/>
              </a:blip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225</TotalTime>
  <Words>295</Words>
  <Application>Microsoft Office PowerPoint</Application>
  <PresentationFormat>Экран (4:3)</PresentationFormat>
  <Paragraphs>15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Слайд 1</vt:lpstr>
      <vt:lpstr>Пластические массы – представляют собой изделия, получаемые из прессовочных порошков, которые под воздействием температуры и давления размягчаются и приобретают свойства пластического течения. В результате литьем или прессованием могут быть получены пластмассовые изделия различной формы (корпуса и основания электра приборов, кнопки, ручки, крышки и др.)</vt:lpstr>
      <vt:lpstr>Слайд 3</vt:lpstr>
      <vt:lpstr>Связующие вещества-</vt:lpstr>
      <vt:lpstr>Наполнители – порошкообразные или волокнистые вещества, повышающие механическую прочность уменьшающие объемную усадку изготовляемых пластмассовых изделий. Волокнистые наполнители стеклянные, асбестовые и хлопковые волокна значительно увеличивают механическую прочность пластмасс. Неорганические наполнители ( кварцевый и слюдяной порошки, стеклянное волокно ) повышают коэффициент теплопроводности пластмасс и увеличивают их нагревостойкость. Пластификаторы – густые маслообразные синтетические жидкости, вводимые в пластмассы для понижения их хрупкости и повышению холодостойкости. </vt:lpstr>
      <vt:lpstr>Стабилизаторы -  вещества, вводимые в пластмассы для повышения их стойкости к свету и нагреву. </vt:lpstr>
      <vt:lpstr>Слайд 7</vt:lpstr>
      <vt:lpstr>Слайд 8</vt:lpstr>
      <vt:lpstr>Спасибо за внимание </vt:lpstr>
    </vt:vector>
  </TitlesOfParts>
  <Company>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Пластические массы</dc:title>
  <dc:creator>User</dc:creator>
  <cp:lastModifiedBy>User</cp:lastModifiedBy>
  <cp:revision>23</cp:revision>
  <dcterms:created xsi:type="dcterms:W3CDTF">2012-03-20T12:38:50Z</dcterms:created>
  <dcterms:modified xsi:type="dcterms:W3CDTF">2012-03-20T20:16:26Z</dcterms:modified>
</cp:coreProperties>
</file>