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7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0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86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5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73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545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41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1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6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3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5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9CDEA-90D1-4401-8B9C-CD90D19C61D8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EBAFD-0761-41B3-974E-B0DAABDCD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2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&#1057;&#1087;&#1077;&#1094;&#1090;&#1077;&#1093;&#1085;&#1086;&#1083;&#1086;&#1075;&#1080;&#1103;%202023/&#1057;&#1077;&#1084;&#1080;&#1085;&#1072;&#1088;%2029.02/&#1047;&#1072;&#1095;&#1077;&#1084;%20&#1085;&#1091;&#1078;&#1077;&#1085;%20&#1095;&#1072;&#1089;&#1090;&#1086;&#1090;&#1085;&#1099;&#1081;%20&#1087;&#1088;&#1077;&#1086;&#1073;&#1088;&#1072;&#1079;&#1086;&#1074;&#1072;&#1090;&#1077;&#1083;&#1100;_%20(online-video-cutter.com).mp4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1928" y="0"/>
            <a:ext cx="8077200" cy="1094653"/>
          </a:xfrm>
        </p:spPr>
        <p:txBody>
          <a:bodyPr/>
          <a:lstStyle/>
          <a:p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образования «Гродненский государственный электротехнический колледж имени Ивана </a:t>
            </a:r>
            <a:r>
              <a:rPr lang="ru-RU" b="1" dirty="0" err="1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Счастного</a:t>
            </a:r>
            <a:r>
              <a:rPr lang="ru-RU" b="1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en-US" dirty="0"/>
          </a:p>
        </p:txBody>
      </p:sp>
      <p:pic>
        <p:nvPicPr>
          <p:cNvPr id="4" name="Picture 2" descr="Логотип_слоган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0" y="1468728"/>
            <a:ext cx="3893127" cy="95581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5-04-0712-08 52 «Электроснабжение»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Техник-электрик</a:t>
            </a:r>
          </a:p>
          <a:p>
            <a:r>
              <a:rPr lang="ru-RU" dirty="0"/>
              <a:t> </a:t>
            </a:r>
            <a:endParaRPr lang="en-US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911928" y="3588327"/>
            <a:ext cx="8077200" cy="109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занятия: «Исследование схемы управления трехфазным электродвигателем с частотным регулированием»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070775" y="2770831"/>
            <a:ext cx="7759505" cy="4156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предмет: Специальная технология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9892145" y="1441018"/>
            <a:ext cx="2299854" cy="415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12 ТЭС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197427" y="5915889"/>
            <a:ext cx="3158836" cy="4987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Преподаватель: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9320646" y="5957453"/>
            <a:ext cx="2673927" cy="4156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Гаро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С.А.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276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833EE1-08B9-B906-C604-9056929BC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3" y="1088306"/>
            <a:ext cx="11029071" cy="4681388"/>
          </a:xfrm>
          <a:prstGeom prst="rect">
            <a:avLst/>
          </a:prstGeom>
        </p:spPr>
      </p:pic>
      <p:pic>
        <p:nvPicPr>
          <p:cNvPr id="9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Логотип_слоган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11711B5-BDED-AE9F-A0CF-56CBD2A40A8E}"/>
              </a:ext>
            </a:extLst>
          </p:cNvPr>
          <p:cNvSpPr txBox="1"/>
          <p:nvPr/>
        </p:nvSpPr>
        <p:spPr>
          <a:xfrm>
            <a:off x="2905086" y="6166118"/>
            <a:ext cx="816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подъемно-транспортными механизмами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B7DFC4-9ADA-48DC-54C7-68EDD65886DD}"/>
              </a:ext>
            </a:extLst>
          </p:cNvPr>
          <p:cNvSpPr txBox="1"/>
          <p:nvPr/>
        </p:nvSpPr>
        <p:spPr>
          <a:xfrm>
            <a:off x="1684755" y="148521"/>
            <a:ext cx="460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применения ЧП</a:t>
            </a:r>
          </a:p>
        </p:txBody>
      </p:sp>
    </p:spTree>
    <p:extLst>
      <p:ext uri="{BB962C8B-B14F-4D97-AF65-F5344CB8AC3E}">
        <p14:creationId xmlns:p14="http://schemas.microsoft.com/office/powerpoint/2010/main" val="40327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726C9C2-49E2-D0AE-460E-C2398893E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707" y="595657"/>
            <a:ext cx="5849314" cy="6157172"/>
          </a:xfrm>
          <a:prstGeom prst="rect">
            <a:avLst/>
          </a:prstGeom>
        </p:spPr>
      </p:pic>
      <p:pic>
        <p:nvPicPr>
          <p:cNvPr id="5" name="Picture 14" descr="https://top-fon.com/uploads/posts/2023-01/1674680626_top-fon-com-p-fon-dlya-prezentatsii-tekhnologichnii-84.png">
            <a:extLst>
              <a:ext uri="{FF2B5EF4-FFF2-40B4-BE49-F238E27FC236}">
                <a16:creationId xmlns:a16="http://schemas.microsoft.com/office/drawing/2014/main" id="{8496FF19-438B-260F-40D6-13BF318F2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81B6B2-82DC-8F7B-7A5F-52D5E0471970}"/>
              </a:ext>
            </a:extLst>
          </p:cNvPr>
          <p:cNvSpPr txBox="1"/>
          <p:nvPr/>
        </p:nvSpPr>
        <p:spPr>
          <a:xfrm>
            <a:off x="2036447" y="105171"/>
            <a:ext cx="6872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Структурная схема электропривода</a:t>
            </a:r>
          </a:p>
        </p:txBody>
      </p:sp>
      <p:pic>
        <p:nvPicPr>
          <p:cNvPr id="6" name="Picture 2" descr="Логотип_слоган-01">
            <a:extLst>
              <a:ext uri="{FF2B5EF4-FFF2-40B4-BE49-F238E27FC236}">
                <a16:creationId xmlns:a16="http://schemas.microsoft.com/office/drawing/2014/main" id="{B2B76F4C-5555-7AD1-FBB9-82ACE80DC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9517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1D38252B-0CC5-4FD6-C105-9F099F1669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005" y="733295"/>
            <a:ext cx="6590174" cy="5976183"/>
          </a:xfrm>
          <a:prstGeom prst="rect">
            <a:avLst/>
          </a:prstGeom>
        </p:spPr>
      </p:pic>
      <p:pic>
        <p:nvPicPr>
          <p:cNvPr id="6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Логотип_слоган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A5CA91-1DB4-D6C6-5C36-FC8C6D90473C}"/>
              </a:ext>
            </a:extLst>
          </p:cNvPr>
          <p:cNvSpPr txBox="1"/>
          <p:nvPr/>
        </p:nvSpPr>
        <p:spPr>
          <a:xfrm>
            <a:off x="1402967" y="148521"/>
            <a:ext cx="7664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электрических соединений ПЧВ1</a:t>
            </a:r>
          </a:p>
        </p:txBody>
      </p:sp>
    </p:spTree>
    <p:extLst>
      <p:ext uri="{BB962C8B-B14F-4D97-AF65-F5344CB8AC3E}">
        <p14:creationId xmlns:p14="http://schemas.microsoft.com/office/powerpoint/2010/main" val="215185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https://top-fon.com/uploads/posts/2023-01/1674680626_top-fon-com-p-fon-dlya-prezentatsii-tekhnologichnii-84.png">
            <a:extLst>
              <a:ext uri="{FF2B5EF4-FFF2-40B4-BE49-F238E27FC236}">
                <a16:creationId xmlns:a16="http://schemas.microsoft.com/office/drawing/2014/main" id="{F9F23AFA-B8FB-1343-95B9-8B6A37DB8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AB7475-577A-823C-B3F1-DC23A8A1E6E8}"/>
              </a:ext>
            </a:extLst>
          </p:cNvPr>
          <p:cNvSpPr txBox="1"/>
          <p:nvPr/>
        </p:nvSpPr>
        <p:spPr>
          <a:xfrm>
            <a:off x="1628050" y="170433"/>
            <a:ext cx="5737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Локальная панель оператора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4A15F4E-F225-E83E-C148-2416FF9A1F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911" y="1053758"/>
            <a:ext cx="5932085" cy="3850152"/>
          </a:xfrm>
        </p:spPr>
      </p:pic>
      <p:pic>
        <p:nvPicPr>
          <p:cNvPr id="7" name="Picture 2" descr="Логотип_слоган-01">
            <a:extLst>
              <a:ext uri="{FF2B5EF4-FFF2-40B4-BE49-F238E27FC236}">
                <a16:creationId xmlns:a16="http://schemas.microsoft.com/office/drawing/2014/main" id="{9DA4F926-C408-39EB-488F-148C952C8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30242-6218-E7C5-5071-8344EA95D933}"/>
              </a:ext>
            </a:extLst>
          </p:cNvPr>
          <p:cNvSpPr txBox="1"/>
          <p:nvPr/>
        </p:nvSpPr>
        <p:spPr>
          <a:xfrm>
            <a:off x="1050389" y="5202460"/>
            <a:ext cx="111416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ЛПО предназначена для настройки ПЧВ, управления режимами работы и для отображения значений параметров прибора на экране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9460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top-fon.com/uploads/posts/2023-01/1674680626_top-fon-com-p-fon-dlya-prezentatsii-tekhnologichnii-84.png">
            <a:extLst>
              <a:ext uri="{FF2B5EF4-FFF2-40B4-BE49-F238E27FC236}">
                <a16:creationId xmlns:a16="http://schemas.microsoft.com/office/drawing/2014/main" id="{50DCA1A2-0F89-0142-967C-BFEAB09D5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Логотип_слоган-01">
            <a:extLst>
              <a:ext uri="{FF2B5EF4-FFF2-40B4-BE49-F238E27FC236}">
                <a16:creationId xmlns:a16="http://schemas.microsoft.com/office/drawing/2014/main" id="{731AB944-4750-7EB2-9E5A-D26F59E86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03575A-55EB-EF2A-E201-7D6A3A1BBD90}"/>
              </a:ext>
            </a:extLst>
          </p:cNvPr>
          <p:cNvSpPr txBox="1"/>
          <p:nvPr/>
        </p:nvSpPr>
        <p:spPr>
          <a:xfrm>
            <a:off x="1628050" y="170433"/>
            <a:ext cx="10161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схема управления электродвигателем</a:t>
            </a:r>
          </a:p>
        </p:txBody>
      </p:sp>
    </p:spTree>
    <p:extLst>
      <p:ext uri="{BB962C8B-B14F-4D97-AF65-F5344CB8AC3E}">
        <p14:creationId xmlns:p14="http://schemas.microsoft.com/office/powerpoint/2010/main" val="659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4" descr="https://top-fon.com/uploads/posts/2023-01/1674680626_top-fon-com-p-fon-dlya-prezentatsii-tekhnologichnii-84.png">
            <a:extLst>
              <a:ext uri="{FF2B5EF4-FFF2-40B4-BE49-F238E27FC236}">
                <a16:creationId xmlns:a16="http://schemas.microsoft.com/office/drawing/2014/main" id="{6A66E23F-57B4-7096-3DDA-25E2EA68D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E4A287-63EB-D4B1-2CE1-8CDF27968673}"/>
              </a:ext>
            </a:extLst>
          </p:cNvPr>
          <p:cNvSpPr txBox="1"/>
          <p:nvPr/>
        </p:nvSpPr>
        <p:spPr>
          <a:xfrm>
            <a:off x="815926" y="925641"/>
            <a:ext cx="1137607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подключения необходимо выполнять при полностью отключенном напряжении питания.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схеме питания и управления электродвигателем имеются индуктивные и емкостные элементы, которые способствуют сохранению напряжения в цепях привода после отключения питания.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Преобразователь должен иметь индивидуальный заземляющий проводник, присоединенный к корпусу и к заземляющему контуру напрямую.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Нулевой и заземляющий провод должны быть присоединены к соответствующим шинам. Использовать для заземления нулевой проводник строго запрещается.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Долговременное отключение частотно-регулируемого привода должно осуществляться контактором или автоматическим выключателем, установленным перед частотным преобразователем.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 электрические соединения выполняются проводами и кабелями, рекомендованного производителем сечения. Нельзя подключать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частотники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непредусмотренной производителем схеме.</a:t>
            </a:r>
          </a:p>
        </p:txBody>
      </p:sp>
      <p:pic>
        <p:nvPicPr>
          <p:cNvPr id="6" name="Picture 2" descr="Логотип_слоган-01">
            <a:extLst>
              <a:ext uri="{FF2B5EF4-FFF2-40B4-BE49-F238E27FC236}">
                <a16:creationId xmlns:a16="http://schemas.microsoft.com/office/drawing/2014/main" id="{CB984E40-1E74-55F6-4B74-840075760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5F42C4-299F-F67F-B96C-9589C49345C5}"/>
              </a:ext>
            </a:extLst>
          </p:cNvPr>
          <p:cNvSpPr txBox="1"/>
          <p:nvPr/>
        </p:nvSpPr>
        <p:spPr>
          <a:xfrm>
            <a:off x="1628050" y="170433"/>
            <a:ext cx="48262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предосторожности</a:t>
            </a:r>
          </a:p>
        </p:txBody>
      </p:sp>
    </p:spTree>
    <p:extLst>
      <p:ext uri="{BB962C8B-B14F-4D97-AF65-F5344CB8AC3E}">
        <p14:creationId xmlns:p14="http://schemas.microsoft.com/office/powerpoint/2010/main" val="25284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0566" y="946131"/>
            <a:ext cx="10467821" cy="5094452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●сформировать у учащихся умения монтажа схемы управления трехфазным электродвигателем с частотным регулированием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●правильно подбирать электрооборудование и рационально использовать электромонтажный инструмент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уметь определять неисправности и пути их устранения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● соблюдать правила безопасного поведения при выполнении работы.</a:t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Логотип_слоган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17418" y="946130"/>
            <a:ext cx="11055927" cy="5426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200399" y="152542"/>
            <a:ext cx="5791199" cy="7976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учебного занятия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Логотип_слоган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16725" y="148521"/>
            <a:ext cx="7758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Асинхронные электродвигатели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CF0DE528-CA0F-D638-3FD1-E364CCBE01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8031" y="1578417"/>
            <a:ext cx="6783967" cy="4822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асинхронных электродвигателей:</a:t>
            </a:r>
          </a:p>
          <a:p>
            <a:pPr marL="0" indent="0">
              <a:buNone/>
            </a:pP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●Скорость вращения вала двигателя зависит от частоты питающей сети.</a:t>
            </a:r>
          </a:p>
          <a:p>
            <a:pPr marL="0" indent="0">
              <a:buNone/>
            </a:pP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●Чувствительность к напряжению питания.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●Большой пусковой ток.</a:t>
            </a:r>
          </a:p>
          <a:p>
            <a:pPr marL="0" indent="0">
              <a:buNone/>
            </a:pPr>
            <a:r>
              <a:rPr lang="ru-RU" sz="24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●Пусковой момент.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CB48C5-1947-19C2-3C2B-8A51E802C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99" y="1347613"/>
            <a:ext cx="6180299" cy="34494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854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94;p16">
            <a:extLst>
              <a:ext uri="{FF2B5EF4-FFF2-40B4-BE49-F238E27FC236}">
                <a16:creationId xmlns:a16="http://schemas.microsoft.com/office/drawing/2014/main" id="{76698E57-7AA6-B358-A3F4-6C7D706EFB0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68" y="1190625"/>
            <a:ext cx="3672408" cy="3803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Логотип_слоган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DAC9561-3799-B0BB-5016-BC3B44F34CEC}"/>
              </a:ext>
            </a:extLst>
          </p:cNvPr>
          <p:cNvSpPr txBox="1"/>
          <p:nvPr/>
        </p:nvSpPr>
        <p:spPr>
          <a:xfrm>
            <a:off x="1936367" y="265395"/>
            <a:ext cx="6727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Регулирование скорости вращения</a:t>
            </a:r>
          </a:p>
        </p:txBody>
      </p:sp>
      <p:sp>
        <p:nvSpPr>
          <p:cNvPr id="12" name="Google Shape;90;p16">
            <a:extLst>
              <a:ext uri="{FF2B5EF4-FFF2-40B4-BE49-F238E27FC236}">
                <a16:creationId xmlns:a16="http://schemas.microsoft.com/office/drawing/2014/main" id="{4BC3C2CD-3B53-31EE-E377-0EE8D6CE39A6}"/>
              </a:ext>
            </a:extLst>
          </p:cNvPr>
          <p:cNvSpPr txBox="1">
            <a:spLocks/>
          </p:cNvSpPr>
          <p:nvPr/>
        </p:nvSpPr>
        <p:spPr>
          <a:xfrm>
            <a:off x="5275150" y="1717992"/>
            <a:ext cx="5997673" cy="217035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1600"/>
              </a:spcAft>
              <a:buFont typeface="Arial" pitchFamily="34" charset="0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Вращающееся магнитное поле - это основная концепция электрических двигателей и генераторов.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1C235-0673-AF89-BAF4-8A9A5BFCA379}"/>
                  </a:ext>
                </a:extLst>
              </p:cNvPr>
              <p:cNvSpPr txBox="1"/>
              <p:nvPr/>
            </p:nvSpPr>
            <p:spPr>
              <a:xfrm>
                <a:off x="6681243" y="3842169"/>
                <a:ext cx="2309566" cy="8916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B1C235-0673-AF89-BAF4-8A9A5BFCA3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243" y="3842169"/>
                <a:ext cx="2309566" cy="8916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534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8655626" y="3696309"/>
            <a:ext cx="3678382" cy="39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ru-RU" dirty="0"/>
            </a:br>
            <a:endParaRPr lang="en-US" dirty="0"/>
          </a:p>
        </p:txBody>
      </p:sp>
      <p:pic>
        <p:nvPicPr>
          <p:cNvPr id="12" name="Picture 2" descr="Логотип_слоган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17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A0E38DC-6238-892F-0E61-0C0109748E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8" y="1436345"/>
            <a:ext cx="4827599" cy="48275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BB2C68-7E0A-D94F-BBD8-DEE202A5757C}"/>
              </a:ext>
            </a:extLst>
          </p:cNvPr>
          <p:cNvSpPr txBox="1"/>
          <p:nvPr/>
        </p:nvSpPr>
        <p:spPr>
          <a:xfrm>
            <a:off x="1863733" y="257514"/>
            <a:ext cx="54325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Частотные преобразователи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1E0216-CE1F-6B8A-EDAA-ADC80AB7264C}"/>
              </a:ext>
            </a:extLst>
          </p:cNvPr>
          <p:cNvSpPr txBox="1"/>
          <p:nvPr/>
        </p:nvSpPr>
        <p:spPr>
          <a:xfrm>
            <a:off x="5021943" y="1449540"/>
            <a:ext cx="69668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Частотный преобразователь – это устройство, предназначенное для преобразования переменного тока (напряжения) одной частоты в переменный ток (напряжение) другой частоты.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A36AE2-B2B1-B395-7578-989462BE9846}"/>
              </a:ext>
            </a:extLst>
          </p:cNvPr>
          <p:cNvSpPr txBox="1"/>
          <p:nvPr/>
        </p:nvSpPr>
        <p:spPr>
          <a:xfrm>
            <a:off x="8287657" y="5231615"/>
            <a:ext cx="3164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file"/>
              </a:rPr>
              <a:t>Зачем нужен ЧП?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9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Логотип_слоган-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9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0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754CA77-C1E6-FD51-9F78-743EAC95EFF8}"/>
              </a:ext>
            </a:extLst>
          </p:cNvPr>
          <p:cNvSpPr txBox="1"/>
          <p:nvPr/>
        </p:nvSpPr>
        <p:spPr>
          <a:xfrm>
            <a:off x="2071468" y="362659"/>
            <a:ext cx="89716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частотных преобразователей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EFFC851-E3B1-55D4-59E0-040ECE733B8B}"/>
              </a:ext>
            </a:extLst>
          </p:cNvPr>
          <p:cNvSpPr/>
          <p:nvPr/>
        </p:nvSpPr>
        <p:spPr>
          <a:xfrm>
            <a:off x="152400" y="1404275"/>
            <a:ext cx="4654992" cy="587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Экономия электроэнергии.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3711582-2B11-54B9-5BE1-C266558B6C7A}"/>
              </a:ext>
            </a:extLst>
          </p:cNvPr>
          <p:cNvSpPr/>
          <p:nvPr/>
        </p:nvSpPr>
        <p:spPr>
          <a:xfrm>
            <a:off x="152400" y="2044433"/>
            <a:ext cx="1132877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Увеличение срока службы промышленного оборудования.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7473749-64D1-F146-9CC2-53C7F51CF3F0}"/>
              </a:ext>
            </a:extLst>
          </p:cNvPr>
          <p:cNvSpPr/>
          <p:nvPr/>
        </p:nvSpPr>
        <p:spPr>
          <a:xfrm>
            <a:off x="159355" y="2624991"/>
            <a:ext cx="11712529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Отсутствие необходимости проводить техническое обслуживание.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990599B-ED48-ADF2-FC59-E020ABC7A533}"/>
              </a:ext>
            </a:extLst>
          </p:cNvPr>
          <p:cNvSpPr/>
          <p:nvPr/>
        </p:nvSpPr>
        <p:spPr>
          <a:xfrm>
            <a:off x="152400" y="3216919"/>
            <a:ext cx="11726440" cy="11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Возможность удаленного управления и контроля параметров оборудования с электроприводом.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8D5CF2D-9A17-7621-9642-37EDD0D950D0}"/>
              </a:ext>
            </a:extLst>
          </p:cNvPr>
          <p:cNvSpPr/>
          <p:nvPr/>
        </p:nvSpPr>
        <p:spPr>
          <a:xfrm>
            <a:off x="159355" y="4146938"/>
            <a:ext cx="6667188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Широкий диапазон мощности двигателей.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73B172D-BBC3-971F-583C-11F499CB963B}"/>
              </a:ext>
            </a:extLst>
          </p:cNvPr>
          <p:cNvSpPr/>
          <p:nvPr/>
        </p:nvSpPr>
        <p:spPr>
          <a:xfrm>
            <a:off x="152400" y="4694547"/>
            <a:ext cx="11118550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Защита электродвигателя от аварий и аномальных режимов работы.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9A7187EF-AEC9-BF81-2C97-C7BA71A07429}"/>
              </a:ext>
            </a:extLst>
          </p:cNvPr>
          <p:cNvSpPr/>
          <p:nvPr/>
        </p:nvSpPr>
        <p:spPr>
          <a:xfrm>
            <a:off x="152400" y="5370531"/>
            <a:ext cx="9191084" cy="587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7) Снижение уровня шума работающего двигателя.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7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31C28D-ADDA-FFC4-F4AC-8E879258F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33" y="1278011"/>
            <a:ext cx="9228397" cy="5190974"/>
          </a:xfrm>
          <a:prstGeom prst="rect">
            <a:avLst/>
          </a:prstGeom>
        </p:spPr>
      </p:pic>
      <p:pic>
        <p:nvPicPr>
          <p:cNvPr id="6" name="Picture 2" descr="Логотип_слоган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7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4C25818-C53F-3EF1-A96B-196F74C7B637}"/>
              </a:ext>
            </a:extLst>
          </p:cNvPr>
          <p:cNvSpPr txBox="1"/>
          <p:nvPr/>
        </p:nvSpPr>
        <p:spPr>
          <a:xfrm>
            <a:off x="2184008" y="331881"/>
            <a:ext cx="6196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применения ЧП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0A431B-697F-1D5E-CB44-471830E9C363}"/>
              </a:ext>
            </a:extLst>
          </p:cNvPr>
          <p:cNvSpPr txBox="1"/>
          <p:nvPr/>
        </p:nvSpPr>
        <p:spPr>
          <a:xfrm>
            <a:off x="4367808" y="636867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насосами</a:t>
            </a:r>
          </a:p>
        </p:txBody>
      </p:sp>
    </p:spTree>
    <p:extLst>
      <p:ext uri="{BB962C8B-B14F-4D97-AF65-F5344CB8AC3E}">
        <p14:creationId xmlns:p14="http://schemas.microsoft.com/office/powerpoint/2010/main" val="14104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B038A9-5D4B-1EC7-8961-456AE8809C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741" y="946130"/>
            <a:ext cx="7339634" cy="5203686"/>
          </a:xfrm>
          <a:prstGeom prst="rect">
            <a:avLst/>
          </a:prstGeom>
        </p:spPr>
      </p:pic>
      <p:pic>
        <p:nvPicPr>
          <p:cNvPr id="6" name="Picture 2" descr="Логотип_слоган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7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DA728E-D7ED-34D9-CD02-887291D280F0}"/>
              </a:ext>
            </a:extLst>
          </p:cNvPr>
          <p:cNvSpPr txBox="1"/>
          <p:nvPr/>
        </p:nvSpPr>
        <p:spPr>
          <a:xfrm>
            <a:off x="1752981" y="254937"/>
            <a:ext cx="460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применения ЧП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C86404-780E-EB07-D249-A0DBAFC74309}"/>
              </a:ext>
            </a:extLst>
          </p:cNvPr>
          <p:cNvSpPr txBox="1"/>
          <p:nvPr/>
        </p:nvSpPr>
        <p:spPr>
          <a:xfrm>
            <a:off x="2905086" y="6166118"/>
            <a:ext cx="816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вентиляторами и компрессорами</a:t>
            </a:r>
          </a:p>
        </p:txBody>
      </p:sp>
    </p:spTree>
    <p:extLst>
      <p:ext uri="{BB962C8B-B14F-4D97-AF65-F5344CB8AC3E}">
        <p14:creationId xmlns:p14="http://schemas.microsoft.com/office/powerpoint/2010/main" val="220139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https://top-fon.com/uploads/posts/2023-01/1674680626_top-fon-com-p-fon-dlya-prezentatsii-tekhnologichnii-8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Логотип_слоган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521"/>
            <a:ext cx="1098167" cy="797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5D1D7"/>
                  </a:outerShdw>
                </a:effectLst>
              </a14:hiddenEffects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969087F-38F8-414C-2709-D2D077DC3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869" y="938990"/>
            <a:ext cx="8442262" cy="49800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5BB2F6E-B3D3-2269-6A96-6917AA3469CC}"/>
              </a:ext>
            </a:extLst>
          </p:cNvPr>
          <p:cNvSpPr txBox="1"/>
          <p:nvPr/>
        </p:nvSpPr>
        <p:spPr>
          <a:xfrm>
            <a:off x="1684755" y="148521"/>
            <a:ext cx="4602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 применения ЧП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2B5057-2CB3-44F9-AAE3-9929B4D3B304}"/>
              </a:ext>
            </a:extLst>
          </p:cNvPr>
          <p:cNvSpPr txBox="1"/>
          <p:nvPr/>
        </p:nvSpPr>
        <p:spPr>
          <a:xfrm>
            <a:off x="2905086" y="6166118"/>
            <a:ext cx="8166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тягодутьевыми механизмами</a:t>
            </a:r>
          </a:p>
        </p:txBody>
      </p:sp>
    </p:spTree>
    <p:extLst>
      <p:ext uri="{BB962C8B-B14F-4D97-AF65-F5344CB8AC3E}">
        <p14:creationId xmlns:p14="http://schemas.microsoft.com/office/powerpoint/2010/main" val="4617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399</Words>
  <Application>Microsoft Office PowerPoint</Application>
  <PresentationFormat>Широкоэкранный</PresentationFormat>
  <Paragraphs>52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●сформировать у учащихся умения монтажа схемы управления трехфазным электродвигателем с частотным регулированием ●правильно подбирать электрооборудование и рационально использовать электромонтажный инструмент ● уметь определять неисправности и пути их устранения ● соблюдать правила безопасного поведения при выполнении работы.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sache</dc:creator>
  <cp:lastModifiedBy>you</cp:lastModifiedBy>
  <cp:revision>21</cp:revision>
  <dcterms:created xsi:type="dcterms:W3CDTF">2024-02-21T20:31:46Z</dcterms:created>
  <dcterms:modified xsi:type="dcterms:W3CDTF">2024-02-28T17:44:05Z</dcterms:modified>
</cp:coreProperties>
</file>