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2020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022014" y="3099446"/>
            <a:ext cx="8510535" cy="2923279"/>
            <a:chOff x="1645634" y="1842196"/>
            <a:chExt cx="6382902" cy="14871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45634" y="2248996"/>
              <a:ext cx="6382902" cy="1080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«Неподвижные детали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 кривошипно-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шатунного механизма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7408" y="119675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Существенным недостатком блоков из алюминиевых сплавов является их повышенное тепловое расширение и относительно невысокие механические качества.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197573"/>
            <a:ext cx="3368512" cy="264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7480" y="227314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 двигателях  с  однорядным  расположением  цилиндров  их  номеруют, начиная с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V-образных двигателях номера присваивают вначале правому ряду цилиндров, начиная с переднего, а затем маркируют левый ряд.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Цилиндр в большинстве автотракторных двигателей выполняется в виде гильз, устанавливаемых в блок.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Гильзы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способу установки делятся на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и мокрые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32" y="1359976"/>
            <a:ext cx="2190068" cy="146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07689"/>
            <a:ext cx="3486095" cy="17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44522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Мокрые гильзы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омываемые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охлаждающей жидкостью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лучший теплоотвод. Герметичность мокрой гильзы обеспечивают уплотнением нижней части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резиновым кольцом 17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 1) и установкой медной прокладки под верхним буртиком. Применение мокрых гильз улучшает отвод от цилиндров избыточного тепла,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снижает жесткость блока цилиндров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412686"/>
            <a:ext cx="8352928" cy="56806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4107" y="6321316"/>
            <a:ext cx="915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Неподвижные детали кривошипно-шатунного механизма V-образного двигателя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9803406" y="3717032"/>
            <a:ext cx="541066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112224" y="3789040"/>
            <a:ext cx="576064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248128" y="908720"/>
            <a:ext cx="1368152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7408" y="1728994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гильзы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преимущественно в двухтактных двигателях, где применение мокрых гильз затруднительно.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3297159"/>
            <a:ext cx="3143672" cy="356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6505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Гильза воспринимает высокое давление рабочих газов, имеющих значительную  температуру.  Поэтому  гильзы  изготовляют,  как  правило,  из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ковкого легированного чугуна или хромомарганцевого чугуна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центробежного литья, хорошо противостоящего эрозийному и абразивному износу.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61" y="4293096"/>
            <a:ext cx="216925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2659" y="44995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Внутренняя поверхность гильзы –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 цилиндра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тщательно обработана. Иногда зеркало  цилиндра  покрывается  плазменным  керамическим  напылением  на  основе двуокиси циркония.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22707"/>
            <a:ext cx="5363183" cy="401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41187" y="75369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Поскольку условия работы верхней части гильзы наиболее тяжелые, а изнашивается  она  наиболее  интенсивно,  в  современных  двигателях  равномерность износа цилиндров по высоте обеспечивается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короткими вставками 19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противокоррозионного высоколегированного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аустенитного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чугуна.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412686"/>
            <a:ext cx="8352928" cy="56806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4107" y="6321316"/>
            <a:ext cx="915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Неподвижные детали кривошипно-шатунного механизма V-образного двигателя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9624392" y="692696"/>
            <a:ext cx="179014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760296" y="825372"/>
            <a:ext cx="144016" cy="1235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9416" y="132496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  цилиндров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  (рисунок  1)  служит  для  размещения  камер сгорания, впускных и выпускных клапанов, свечей зажигания или форсунок. В процессе работы двигателя головка цилиндров подвергается воздействию высоких температур и давлений.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1424" y="249369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Кривошипно-шатунный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(КШМ) служит для преобразования прямолинейного возвратно-поступательного движения поршня во вращательное движение коленчатого вала.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601" y="428811"/>
            <a:ext cx="188791" cy="449180"/>
          </a:xfrm>
          <a:prstGeom prst="roundRect">
            <a:avLst>
              <a:gd name="adj" fmla="val 464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412686"/>
            <a:ext cx="8352928" cy="56806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4107" y="6321316"/>
            <a:ext cx="915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Неподвижные детали кривошипно-шатунного механизма V-образного двигателя</a:t>
            </a:r>
            <a:endParaRPr lang="ru-RU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79376" y="412686"/>
            <a:ext cx="2520280" cy="1504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885070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Нагрев отдельных частей головки неравномерен, т.к. одни из них соприкасаются с продуктами сгорания, имеющими температуру до 2500°С, а другие омываются охлаждающей жидкостью. Основные требования  к  конструкции  головки  цилиндров  –  высокая  жесткость,  исключающая деформации от механических нагрузок и коробление при рабочих температурах; простота; технологичность конструкции и небольшая масса.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11" y="4005063"/>
            <a:ext cx="3411793" cy="2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848919"/>
            <a:ext cx="4007768" cy="399924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Головка цилиндров выполняется отливкой из серого легированного чугуна, хромомолибденового чугуна или алюминиевого сплава. Часто на поверхности камер сгорания, впускных и выпускных каналов наносится плазменное керамическое покрытие на основе двуокиси циркония.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510170"/>
            <a:ext cx="3431704" cy="336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9376" y="1157590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Выбор материала зависит от типа двигателя. В карбюраторных двигателях, где сжимается горючая смесь, предпочтение отдается более теплопроводным алюминиевым сплавам, т. к. это обеспечивает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бездетонационную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25" y="3861048"/>
            <a:ext cx="488707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23392" y="1205503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дизельных двигателях, где сжимается воздух, головка цилиндров из чугуна способствует повышению температуры стенок камер сгорания, что улучшает протекание рабочего процесса, особенно при запуске в холодное время.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888891"/>
            <a:ext cx="98650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Головки  цилиндров  могут  выполняться 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или общими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головки,  как  правило,  применяют  в  двигателях  воздушного охлаждения.  В  большинстве  двигателей,  имеющих  жидкостное  охлаждение, применяют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головки для каждого ряда цилиндров. В некоторых случаях, при большой длине блока цилиндров, применяют головки для группы цилиндров.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1893930"/>
            <a:ext cx="3583386" cy="496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6342" y="367115"/>
            <a:ext cx="797035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карбюраторных двигателей и у некоторых типов дизелей обычно камеры сгорания располагают в головках цилиндров. Форма и расположение камер сгорания, впускных и выпускных каналов являются важным конструктивным параметром, определяющим мощностные и экономические показатели двигателей.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143000"/>
            <a:ext cx="51435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47800" y="460567"/>
            <a:ext cx="604867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Форма камеры сгорания должна обеспечивать наилучшие условия для наполнения цилиндра свежим зарядом, полное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бездетонационное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сгорание смеси, а также хорошую очистку цилиндра от продуктов сгорания.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369" y="473203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КШМ состоит из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Группу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составляют блок цилиндров, головки цилиндров, гильзы, вкладыши, крышки коренных подшипников.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23" y="4077072"/>
            <a:ext cx="4640566" cy="3042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3659" y="449951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Неподвижные детали КШМ.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  цилиндров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базовой деталью (остовом) двигателя  (рис.  1).  На нем устанавливаются все основные механизмы и системы двигателя.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429000"/>
            <a:ext cx="3575720" cy="357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412686"/>
            <a:ext cx="8352928" cy="56806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4107" y="6321316"/>
            <a:ext cx="915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Неподвижные детали кривошипно-шатунного механизма V-образного двигателя</a:t>
            </a:r>
            <a:endParaRPr lang="ru-RU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1403" y="34966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1 Неподвижные детали кривошипно-шатунного механизма V-образного двигателя: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крышка блока зубчатых колес ГРМ; 2 – сталеасбестовая прокладка; 3 – головка блока цилиндров; 4, 10 – входные отверстия водяной рубашки; 5, 9 – выходные отверстия водяной рубашки; 6, 8 – каналы для подачи горючей смеси; 11 – седло клапана; 12 – мокрая гильза; 13 – шпильки крепления; 14 –верхняя часть; 15 – блок цилиндров; 16 – гнезда гильз; 17 – резиновое уплотнительное кольцо; 18 – водяная рубашка; 19 - вставка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2" y="4780323"/>
            <a:ext cx="2339255" cy="207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24647" y="48486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автотракторных многоцилиндровых двигателях с жидкостным охлаждением все цилиндры выполняются в виде общей отливки, которая и называется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блоком цилиндров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Такая конструкция обладает наиболее высокой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хорошей  технологичностью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 раздельными  цилиндрами  в настоящее время выполняются только двигатели воздушного охлаждения.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7900" y="8500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Блок цилиндров работает в условиях значительного до 2000 °С и неравномерного нагрева и давления (9,0…10,0 МПа). Чтобы противостоять действию значительных силовых и температурных нагрузок, блок цилиндров должен обладать высокой жесткостью, обеспечивающей минимальные деформации всех его элементов, гарантировать герметичность всех полостей (цилиндры, рубашка охлаждения, каналы и т. д.), иметь высокий срок службы, простую и технологичную конструкцию.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69" y="479715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7900" y="8500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изготовления блока цилиндров применяют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или легированный чугун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 сплавы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предпочтительным материалом для изготовления блока цилиндров в настоящее время является чугун, т.к. он дешев,  обладает  большой  прочностью  и  мало  поддается  температурным  деформациям. Иногда блок цилиндров отливают из высокопрочного хромомедного чугуна</a:t>
            </a:r>
            <a:r>
              <a:rPr lang="ru-RU" sz="3600" dirty="0"/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88" y="4973744"/>
            <a:ext cx="2497612" cy="18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50</Words>
  <Application>Microsoft Office PowerPoint</Application>
  <PresentationFormat>Широкоэкранный</PresentationFormat>
  <Paragraphs>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Gordienko</cp:lastModifiedBy>
  <cp:revision>103</cp:revision>
  <cp:lastPrinted>2018-06-19T14:05:00Z</cp:lastPrinted>
  <dcterms:created xsi:type="dcterms:W3CDTF">2018-06-15T09:41:37Z</dcterms:created>
  <dcterms:modified xsi:type="dcterms:W3CDTF">2021-05-10T15:44:18Z</dcterms:modified>
</cp:coreProperties>
</file>