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C73A2-6EB2-433D-86C0-98ACAC48BF98}" type="datetimeFigureOut">
              <a:rPr lang="ru-RU" smtClean="0"/>
              <a:t>17.05.2012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C966-C18B-40D7-9BCF-95277196C9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99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C73A2-6EB2-433D-86C0-98ACAC48BF98}" type="datetimeFigureOut">
              <a:rPr lang="ru-RU" smtClean="0"/>
              <a:t>17.05.2012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C966-C18B-40D7-9BCF-95277196C9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122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C73A2-6EB2-433D-86C0-98ACAC48BF98}" type="datetimeFigureOut">
              <a:rPr lang="ru-RU" smtClean="0"/>
              <a:t>17.05.2012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C966-C18B-40D7-9BCF-95277196C9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949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C73A2-6EB2-433D-86C0-98ACAC48BF98}" type="datetimeFigureOut">
              <a:rPr lang="ru-RU" smtClean="0"/>
              <a:t>17.05.2012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C966-C18B-40D7-9BCF-95277196C9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842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C73A2-6EB2-433D-86C0-98ACAC48BF98}" type="datetimeFigureOut">
              <a:rPr lang="ru-RU" smtClean="0"/>
              <a:t>17.05.2012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C966-C18B-40D7-9BCF-95277196C9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644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C73A2-6EB2-433D-86C0-98ACAC48BF98}" type="datetimeFigureOut">
              <a:rPr lang="ru-RU" smtClean="0"/>
              <a:t>17.05.2012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C966-C18B-40D7-9BCF-95277196C9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731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C73A2-6EB2-433D-86C0-98ACAC48BF98}" type="datetimeFigureOut">
              <a:rPr lang="ru-RU" smtClean="0"/>
              <a:t>17.05.2012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C966-C18B-40D7-9BCF-95277196C9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066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C73A2-6EB2-433D-86C0-98ACAC48BF98}" type="datetimeFigureOut">
              <a:rPr lang="ru-RU" smtClean="0"/>
              <a:t>17.05.2012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C966-C18B-40D7-9BCF-95277196C9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780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C73A2-6EB2-433D-86C0-98ACAC48BF98}" type="datetimeFigureOut">
              <a:rPr lang="ru-RU" smtClean="0"/>
              <a:t>17.05.2012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C966-C18B-40D7-9BCF-95277196C9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519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C73A2-6EB2-433D-86C0-98ACAC48BF98}" type="datetimeFigureOut">
              <a:rPr lang="ru-RU" smtClean="0"/>
              <a:t>17.05.2012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C966-C18B-40D7-9BCF-95277196C9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40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C73A2-6EB2-433D-86C0-98ACAC48BF98}" type="datetimeFigureOut">
              <a:rPr lang="ru-RU" smtClean="0"/>
              <a:t>17.05.2012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C966-C18B-40D7-9BCF-95277196C9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0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C73A2-6EB2-433D-86C0-98ACAC48BF98}" type="datetimeFigureOut">
              <a:rPr lang="ru-RU" smtClean="0"/>
              <a:t>17.05.2012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1C966-C18B-40D7-9BCF-95277196C9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541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R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Жидкие диэлектрики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6525344"/>
            <a:ext cx="25922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</a:rPr>
              <a:t>Презентация </a:t>
            </a:r>
            <a:r>
              <a:rPr lang="ru-RU" sz="1100" dirty="0" err="1" smtClean="0">
                <a:solidFill>
                  <a:schemeClr val="bg1"/>
                </a:solidFill>
              </a:rPr>
              <a:t>Плескача</a:t>
            </a:r>
            <a:r>
              <a:rPr lang="ru-RU" sz="1100" dirty="0" smtClean="0">
                <a:solidFill>
                  <a:schemeClr val="bg1"/>
                </a:solidFill>
              </a:rPr>
              <a:t> В. 15 СЭ группа</a:t>
            </a:r>
            <a:endParaRPr lang="ru-RU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249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74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8"/>
            <a:ext cx="8964488" cy="6552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 Жидкие диэлектрики – минеральные масла, синтетические жидкости, смолы, лаки. Применяются в масляных трансформаторах, выключателях, кабелях и конденсаторах. В трансформаторах масло служит для изоляции токоведущих частей и охлаждения путем конвекции (перенос тепла при циркуляции масла); в масляных выключателях – для гашения электрической дуги при разрыве цепи; в кабелях и конденсаторах – для пропитки бумажной изоляции.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9922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    Трансформаторные масла — минеральные масла высокой чистоты и низкой вязкости. Применяются для заливки силовых и измерительных трансформаторов, реакторного оборудования, а также масляных выключателей. Получают методом дробной перегонки нефти. Они дёшевы, можно производить в большом количестве, однако оно горюче. Характеристики масла ухудшаются из-за температуры, примесей, света и соприкосновением с металлами.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361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199" y="260648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    Конденсаторное масло служит для пропитки бумажных конденсаторов, в особенности силовых конденсаторов, предназначенных для компенсации индуктивного сдвига фаз в электрических установках. При пропитке бумажной изоляции конденсатора повышается как сопротивление изоляции, так и ее электрическая прочность; и то и другое дает возможность уменьшить габариты, вес и стоимость конденсатора при заданных рабочем напряжении, частоте и емкости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9454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8641"/>
            <a:ext cx="8229600" cy="331236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    Кабельные масла (</a:t>
            </a:r>
            <a:r>
              <a:rPr lang="ru-RU" dirty="0" err="1" smtClean="0"/>
              <a:t>КбМ</a:t>
            </a:r>
            <a:r>
              <a:rPr lang="ru-RU" dirty="0" smtClean="0"/>
              <a:t>) используются в производстве силовых электрических кабелей. Пропитывая бумажную изоляцию кабелей, они повышают её электрическую прочность, а также способствуют отводу тепла потерь. Кабельные масла бывают различных типов: КМ-25, С-110, С-220, МН2,4, П-25 и др.</a:t>
            </a:r>
          </a:p>
          <a:p>
            <a:pPr marL="0" indent="0">
              <a:buNone/>
            </a:pPr>
            <a:r>
              <a:rPr lang="ru-RU" dirty="0" smtClean="0"/>
              <a:t> Для пропитки бумажной изоляции обычных силовых кабелей на рабочее напряжение до 35кВ в свинцовых или алюминиевых оболочках (кабелей с вязкой пропиткой) чаще всего применяется масло марки МН-4 относительно малой вязкости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56992"/>
            <a:ext cx="4242029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04048" y="3212976"/>
            <a:ext cx="38884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Кабель МВДТ </a:t>
            </a:r>
          </a:p>
          <a:p>
            <a:pPr algn="ctr"/>
            <a:endParaRPr lang="ru-RU" dirty="0" smtClean="0"/>
          </a:p>
          <a:p>
            <a:pPr marL="342900" indent="-342900" algn="ctr">
              <a:buAutoNum type="arabicPeriod"/>
            </a:pPr>
            <a:r>
              <a:rPr lang="ru-RU" dirty="0" smtClean="0"/>
              <a:t>Токопроводящая жила одной фазы; </a:t>
            </a:r>
          </a:p>
          <a:p>
            <a:pPr marL="342900" indent="-342900" algn="ctr">
              <a:buAutoNum type="arabicPeriod"/>
            </a:pPr>
            <a:r>
              <a:rPr lang="ru-RU" dirty="0" smtClean="0"/>
              <a:t> Изоляция одной фазы с экранами;</a:t>
            </a:r>
          </a:p>
          <a:p>
            <a:pPr marL="342900" indent="-342900" algn="ctr">
              <a:buAutoNum type="arabicPeriod"/>
            </a:pPr>
            <a:r>
              <a:rPr lang="ru-RU" dirty="0" smtClean="0"/>
              <a:t>  Кабельное масло;</a:t>
            </a:r>
          </a:p>
          <a:p>
            <a:pPr marL="342900" indent="-342900" algn="ctr">
              <a:buAutoNum type="arabicPeriod"/>
            </a:pPr>
            <a:r>
              <a:rPr lang="ru-RU" dirty="0" smtClean="0"/>
              <a:t>  Стальной трубопровод;</a:t>
            </a:r>
          </a:p>
          <a:p>
            <a:pPr marL="342900" indent="-342900" algn="ctr">
              <a:buAutoNum type="arabicPeriod"/>
            </a:pPr>
            <a:r>
              <a:rPr lang="ru-RU" dirty="0" smtClean="0"/>
              <a:t>  Защитный покров.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7086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332037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Типы масел: </a:t>
            </a:r>
          </a:p>
          <a:p>
            <a:pPr marL="514350" indent="-514350">
              <a:buAutoNum type="arabicParenR"/>
            </a:pPr>
            <a:r>
              <a:rPr lang="ru-RU" dirty="0" smtClean="0"/>
              <a:t>Маловязкие (применяют для смазки современных двигателей, развивающих высокие числа оборотов. Весьма важно, чтобы вязкость масла незначительно изменялась с изменением температуры. Показателем стабильности свойств масла является отношение вязкости масла при 50 С к его вязкости при 100 С, что дает представление об уменьшении вязкости масла с повышением температуры);</a:t>
            </a:r>
          </a:p>
          <a:p>
            <a:pPr marL="514350" indent="-514350">
              <a:buAutoNum type="arabicParenR" startAt="2"/>
            </a:pPr>
            <a:r>
              <a:rPr lang="ru-RU" dirty="0" err="1" smtClean="0"/>
              <a:t>Средневязкие</a:t>
            </a:r>
            <a:r>
              <a:rPr lang="ru-RU" dirty="0" smtClean="0"/>
              <a:t> (имеют ту же характеристику, что и легкие, и содержат небольшое количество ненасыщенных углеводородов, но более вязкие);</a:t>
            </a:r>
          </a:p>
          <a:p>
            <a:pPr marL="0" indent="0">
              <a:buNone/>
            </a:pPr>
            <a:r>
              <a:rPr lang="ru-RU" dirty="0" smtClean="0"/>
              <a:t>3)  Вязкие (применяют для подшипников, работающих под большими нагрузками при небольших частотах вращения).</a:t>
            </a:r>
          </a:p>
        </p:txBody>
      </p:sp>
    </p:spTree>
    <p:extLst>
      <p:ext uri="{BB962C8B-B14F-4D97-AF65-F5344CB8AC3E}">
        <p14:creationId xmlns:p14="http://schemas.microsoft.com/office/powerpoint/2010/main" val="2058752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9776" y="260648"/>
            <a:ext cx="8604448" cy="432048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    Синтетические масла - это органические смазочные вещества, получаемые в процессе химического синтеза и применяемые в качестве смазочных средств в двигателях, компрессорах, редукторах и прочих механизмах и приборах. Синтетические масла </a:t>
            </a:r>
            <a:r>
              <a:rPr lang="ru-RU" dirty="0" err="1" smtClean="0"/>
              <a:t>легкотекучи</a:t>
            </a:r>
            <a:r>
              <a:rPr lang="ru-RU" dirty="0" smtClean="0"/>
              <a:t>, способствуют снижению расхода топлива, имеют низкие температуры прокачки, малую испаряемость при высоких температурах и повышенный срок службы. Главный их недостаток - это высокая цена, в несколько раз выше минеральных.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0195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0"/>
            <a:ext cx="6597352" cy="6727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5039544" cy="672799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    Кремнийорганические масла представляют собой соединения, молекулы которых состоят из чередующихся атомов кремния и кислорода с присоединенными углеродными радикалами по свободным связям кремния. Благодаря сильной связи между кремнием и кислородом они обладают высокой термической и </a:t>
            </a:r>
            <a:r>
              <a:rPr lang="ru-RU" dirty="0" err="1" smtClean="0"/>
              <a:t>термоокислительной</a:t>
            </a:r>
            <a:r>
              <a:rPr lang="ru-RU" dirty="0" smtClean="0"/>
              <a:t> устойчивостью, в связи с чем попадание в горячий насос на непродолжительное время атмосферного воздуха не приводит к порче масла, но эти масла очень дороги</a:t>
            </a:r>
          </a:p>
          <a:p>
            <a:pPr marL="0" indent="0">
              <a:buNone/>
            </a:pPr>
            <a:r>
              <a:rPr lang="ru-RU" dirty="0" smtClean="0"/>
              <a:t>    Кремнийорганические масла используют в вакуумной технике и для смазывания приборных подшипников и узлов трения, работающих при температурах до - 70 С, а также для изготовления низкотемпературных смазок.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6170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566</Words>
  <Application>Microsoft Office PowerPoint</Application>
  <PresentationFormat>Экран (4:3)</PresentationFormat>
  <Paragraphs>21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Жидкие диэлектрики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Слава</dc:creator>
  <cp:lastModifiedBy>Слава</cp:lastModifiedBy>
  <cp:revision>12</cp:revision>
  <dcterms:created xsi:type="dcterms:W3CDTF">2012-05-17T15:35:17Z</dcterms:created>
  <dcterms:modified xsi:type="dcterms:W3CDTF">2012-05-17T19:05:05Z</dcterms:modified>
</cp:coreProperties>
</file>