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25" r:id="rId21"/>
    <p:sldId id="334" r:id="rId22"/>
    <p:sldId id="326" r:id="rId23"/>
    <p:sldId id="327" r:id="rId24"/>
    <p:sldId id="328" r:id="rId25"/>
    <p:sldId id="329" r:id="rId26"/>
    <p:sldId id="330" r:id="rId27"/>
    <p:sldId id="333" r:id="rId28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74E9-36BA-4978-88EA-3A71AEB8E80B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4DE-EE18-40B0-B73F-7A942410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771711" y="3099446"/>
            <a:ext cx="11041356" cy="1952538"/>
            <a:chOff x="707915" y="1842196"/>
            <a:chExt cx="8281018" cy="9933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07915" y="2099613"/>
              <a:ext cx="8281018" cy="735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«Приводы 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газораспределительного механизма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2857" y="24937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вал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Что это и зачем? Распределительный вал служит для регулировки момента открытия клапанов, которые на впуске подают топливо в цилиндры, а на фазе выпуска отводят из них выхлопные газы. На распределительном валу для этих целей расположены специальным образом эксцентрики.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055133"/>
            <a:ext cx="3762238" cy="280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7480" y="227314"/>
            <a:ext cx="943494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 распределительного вала напрямую связана с работой коленчатого вала, и благодаря этому впрыск топливо осуществляется в максимально полезный момент – когда цилиндр расположен в своем нижнем положении (в нижней мертвой точке), т.е. перед началом впускного тракта.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083368"/>
            <a:ext cx="4595664" cy="277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4" y="44522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/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(один или несколько – неважно) может располагаться в ГБЦ, тогда мотор называется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верхневальным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может располагаться в самом блоке цилиндров, тогда мотор называется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нижневальным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Выше про это было написано. Обычно ими оснащают мощные американские пикапы, и некоторые дорогие автомобили с гигантским объемом двигателя, как ни странно.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5095736"/>
            <a:ext cx="6177366" cy="178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9376" y="1410414"/>
            <a:ext cx="11459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таких силовых агрегатах клапана приводятся в действие штангами, идущими через весь двигатель. Эти моторы медлительны и очень инерционны, активно расходуют масло.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двигатели – тупиковая ветвь развития моторостроения.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797152"/>
            <a:ext cx="3429013" cy="162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7448" y="790186"/>
            <a:ext cx="87849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Типы ГРМ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Сразу надо уточнить, что выше мы рассматривали типы привода газораспределительного механизма, а не сами механизмы. Так вот, сейчас посмотрим, например на отличие DOHC от SOHC. Итак, начнем.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04" y="3501008"/>
            <a:ext cx="535834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107137"/>
            <a:ext cx="82089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Газораспределительный механизм SOHC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Данное название получено не случайно. Изначально такой тип назывался просто OHC. Это значит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Camshaft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переводится как «верхний распределительный вал». Позже он был переименован в SOHC, после того, как был спроектирован первый двигатель с DOHC, о нем поговорим позже.</a:t>
            </a: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94" y="429309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4" y="65053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 вот, такой двигатель отличается установкой одного распределительного вала в головке блока цилиндров. Система газораспределения SOHC, вопреки общим убеждениям, может комплектоваться как двумя, так и четырьмя клапанами на цилиндр.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877484"/>
            <a:ext cx="3979143" cy="298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484860"/>
            <a:ext cx="1146677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Посмотрим, какие здесь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моменты, а какие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не так много: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Относительная тишина работы. В отличие от DOHC, здесь всего 1 вал, а значит двигатель работает тише, хоть и совсем ненамного.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Относительная простота. Тот же двигатель DOHC имеет 2 вала, что усложняет конструкцию.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75" y="4005064"/>
            <a:ext cx="2852935" cy="28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3262" y="399249"/>
            <a:ext cx="902130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минус, пожалуй, условный. Если двигатель оснащается двумя клапанами на цилиндр, то последние хуже вентилируются, что приводит к падению мощности.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 вот еще один минус, который точно есть во всех двигателях такого типа. Он заключается в том, что у двигателя с 4-мя клапанами на цилиндр все они приводятся в движение одним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делает делать более хрупкой и подверженной нагрузкам. Кроме того, снижается угол фазы, что способствует худшему наполнению и вентиляции цилиндров.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3619427"/>
            <a:ext cx="3197479" cy="319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9021" y="93750"/>
            <a:ext cx="9235367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газораспределения DOHC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Такой механизм выглядит почти так, как и вышерассмотренный, однако, отличается от него наличием второго распределительного вала. Таким образом, один вал приводит в движение только впускные клапана, а второй – только выпускные.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605535"/>
            <a:ext cx="4836381" cy="325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08374" y="771147"/>
            <a:ext cx="975607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газораспределительном механизме имеется привод от коленчатого вала. Он может быть изготовлен либо в виде ремня, либо в виде шестерни от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коленвала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в виде цепи. Каждый привод имеет свои недостатки и преимущества.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22831"/>
            <a:ext cx="4583832" cy="183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750" y="582543"/>
            <a:ext cx="9099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такой системы тоже есть свои недостатки и преимущества, не будем останавливаться на них более подробно. Такая система была изобретена в 80-х годах прошлого столетия и за это время практически не изменилась. Так вот, наличие второго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удорожает, а так же усложняет конструкцию.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8" y="3939081"/>
            <a:ext cx="3891892" cy="291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7402" y="188640"/>
            <a:ext cx="52205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газораспределительный механизм DOHC отличается меньшим расходом топлива, поскольку цилиндры лучше наполняются, а затем из них выходят практически все картерные газы. Таким образом, КПД силового агрегата вышел на новый уровень с появлением DOHC.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82" y="1381125"/>
            <a:ext cx="66675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729189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газораспределения OHV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Такой механизм газораспределения был спроектирован еще в 20-х годах прошлого века. В самом начале статьи мы уже немного его затронули. Здесь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блоке цилиндров, а клапана приводятся я в движение через коромысла и рокера (коромысла).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15" y="1412776"/>
            <a:ext cx="3810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289054"/>
            <a:ext cx="800434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Основным преимуществом данной системы перед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верхневальными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отсутствие нагромождений в головке, таких как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постели. Особенно это актуально для V-образных двигателей, поскольку значительно уменьшается их ширина. Минусы уже были оговорены – ограниченные обороты, высокая инерционность, низкий крутящий момент и мощность.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Pasha\Desktop\b2ap3_large_653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988840"/>
            <a:ext cx="3941440" cy="448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4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389283"/>
            <a:ext cx="71647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Минусы уже были оговорены – ограниченные обороты, высокая инерционность, низкий крутящий момент и мощность. Кроме того, такая система практически исключает использование 4-х клапанов в одном цилиндре, кроме как в очень дорогих решениях. Конечно, в болидах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Nascar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реализовано, но никак не в серийном автомобиле.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99" y="2060848"/>
            <a:ext cx="4797152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59" y="116632"/>
            <a:ext cx="957706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Стоит помнить, что это далеко не все типы газораспределительных механизмов. Например, в двигателях, обороты которых превышают 9000 оборотов в минуту практически невозможно использование пружин под тарелками клапанов, поскольку они должны быть очень жесткими, а это потери.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16" y="4221088"/>
            <a:ext cx="3919970" cy="249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0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9356" y="421340"/>
            <a:ext cx="831692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вот, в таких двигателях один распределительный вал открывает клапан, а второй его закрывает. Такая система позволяет работать без «зависаний клапанов» на оборотах, превышающих 14000 оборотов коленчатого вала в минуту. В основном, сфера применения такой технологии ограничена мотоциклами, мощность которых переваливает за 120 лошадиных сил.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29000"/>
            <a:ext cx="3230488" cy="32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3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43472" y="2276872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более подробно виды привода ГРМ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23" y="4077072"/>
            <a:ext cx="4640566" cy="3042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1686" y="1362329"/>
            <a:ext cx="1044116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 имеет малую шумность во время работы, но не обладает достаточной прочностью и может порваться. Последствие такого обрыва – загнутые клапана.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754266"/>
            <a:ext cx="5879976" cy="410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444" y="199326"/>
            <a:ext cx="94595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 слабая натяжка ремня приводит к возможности его перескока, а это чревато смещением фаз, осложненным запуском. Помимо этого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сбитые фазы дадут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бильную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ходу, а двигатель не сможет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работать с полной мощностью.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6" y="1988839"/>
            <a:ext cx="5028893" cy="49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24937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Цепной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 тоже может сделать «перескок», но вероятность его сильно снижается из-за особого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натяжителя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 цепного привода более мощный, чем у ременного.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86125"/>
            <a:ext cx="48768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55440" y="95310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Цепь более надежна, но обладает некоторой шумностью, поэтому не все производители автомобилей используют ее.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41" y="3212977"/>
            <a:ext cx="6480259" cy="364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Шестеренчатый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ГРМ массово применялся давно, в те времена, когда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размещался в блоке ДВС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нижневальный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двигатель). Такие моторы сейчас мало распространены.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668473"/>
            <a:ext cx="4151784" cy="41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163665"/>
            <a:ext cx="741682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их плюсов можно отметить дешевизну изготовления, простоту конструкции, высокую надежность и практический вечный, не требующий замены механизм. Из минусов – малая мощность, увеличить которую можно только увеличением объема и, соответственно, размером конструкции (например – Додж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Вайпер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объемом более восьми литров).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21" y="4077072"/>
            <a:ext cx="4096278" cy="2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17</Words>
  <Application>Microsoft Office PowerPoint</Application>
  <PresentationFormat>Широкоэкранный</PresentationFormat>
  <Paragraphs>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Gordienko</cp:lastModifiedBy>
  <cp:revision>137</cp:revision>
  <cp:lastPrinted>2018-06-19T14:05:00Z</cp:lastPrinted>
  <dcterms:created xsi:type="dcterms:W3CDTF">2018-06-15T09:41:37Z</dcterms:created>
  <dcterms:modified xsi:type="dcterms:W3CDTF">2021-05-10T19:35:29Z</dcterms:modified>
</cp:coreProperties>
</file>