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78" r:id="rId8"/>
    <p:sldId id="263" r:id="rId9"/>
    <p:sldId id="261" r:id="rId10"/>
    <p:sldId id="262" r:id="rId11"/>
    <p:sldId id="264" r:id="rId12"/>
    <p:sldId id="268" r:id="rId13"/>
    <p:sldId id="280" r:id="rId14"/>
    <p:sldId id="265" r:id="rId15"/>
    <p:sldId id="266" r:id="rId16"/>
    <p:sldId id="270" r:id="rId17"/>
    <p:sldId id="267" r:id="rId18"/>
    <p:sldId id="279" r:id="rId19"/>
    <p:sldId id="285" r:id="rId20"/>
    <p:sldId id="282" r:id="rId21"/>
    <p:sldId id="283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5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image" Target="../media/image22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13984-3090-4054-ACB4-6A89B7387ED2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8B9E52-7E9A-4902-91D4-310B7929263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C67B842-C6C6-456E-8162-F42A0EAF98A5}" type="parTrans" cxnId="{6F39925B-9335-42BA-9885-0C90FB7FE7DE}">
      <dgm:prSet/>
      <dgm:spPr/>
      <dgm:t>
        <a:bodyPr/>
        <a:lstStyle/>
        <a:p>
          <a:endParaRPr lang="ru-RU"/>
        </a:p>
      </dgm:t>
    </dgm:pt>
    <dgm:pt modelId="{5301DF24-1E96-47B9-AB82-7BF5F3D699D4}" type="sibTrans" cxnId="{6F39925B-9335-42BA-9885-0C90FB7FE7DE}">
      <dgm:prSet/>
      <dgm:spPr/>
      <dgm:t>
        <a:bodyPr/>
        <a:lstStyle/>
        <a:p>
          <a:endParaRPr lang="ru-RU"/>
        </a:p>
      </dgm:t>
    </dgm:pt>
    <dgm:pt modelId="{49983394-5954-400B-B04F-38881A7B8A1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CED6C22-8713-4AEE-B190-C23DC6FDF29C}" type="parTrans" cxnId="{6AE26847-DCBB-4911-ACB7-1D99243983EA}">
      <dgm:prSet/>
      <dgm:spPr/>
      <dgm:t>
        <a:bodyPr/>
        <a:lstStyle/>
        <a:p>
          <a:endParaRPr lang="ru-RU"/>
        </a:p>
      </dgm:t>
    </dgm:pt>
    <dgm:pt modelId="{430D9437-5FD3-4388-A572-CBE3BEFFE91B}" type="sibTrans" cxnId="{6AE26847-DCBB-4911-ACB7-1D99243983EA}">
      <dgm:prSet/>
      <dgm:spPr/>
      <dgm:t>
        <a:bodyPr/>
        <a:lstStyle/>
        <a:p>
          <a:endParaRPr lang="ru-RU"/>
        </a:p>
      </dgm:t>
    </dgm:pt>
    <dgm:pt modelId="{98404E6F-365D-4296-9C4E-EF384851CA5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7157800-AE85-4957-91FA-0E9C74B27797}" type="parTrans" cxnId="{7231E239-41DD-4A8B-8F20-D6AF68D54D4A}">
      <dgm:prSet/>
      <dgm:spPr/>
      <dgm:t>
        <a:bodyPr/>
        <a:lstStyle/>
        <a:p>
          <a:endParaRPr lang="ru-RU"/>
        </a:p>
      </dgm:t>
    </dgm:pt>
    <dgm:pt modelId="{1B84C8DE-49AC-4384-B86A-3EE00E511F76}" type="sibTrans" cxnId="{7231E239-41DD-4A8B-8F20-D6AF68D54D4A}">
      <dgm:prSet/>
      <dgm:spPr/>
      <dgm:t>
        <a:bodyPr/>
        <a:lstStyle/>
        <a:p>
          <a:endParaRPr lang="ru-RU"/>
        </a:p>
      </dgm:t>
    </dgm:pt>
    <dgm:pt modelId="{7A5C7835-D20D-43B1-9791-47015C59ADE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41C0E42-5A5F-44E6-A18C-021F789EB63A}" type="parTrans" cxnId="{92D8D86A-637A-45DD-ABE6-52D6E6EA39AD}">
      <dgm:prSet/>
      <dgm:spPr/>
      <dgm:t>
        <a:bodyPr/>
        <a:lstStyle/>
        <a:p>
          <a:endParaRPr lang="ru-RU"/>
        </a:p>
      </dgm:t>
    </dgm:pt>
    <dgm:pt modelId="{CBA06D94-3F8F-46E5-B2F5-E5C1B347C402}" type="sibTrans" cxnId="{92D8D86A-637A-45DD-ABE6-52D6E6EA39AD}">
      <dgm:prSet/>
      <dgm:spPr/>
      <dgm:t>
        <a:bodyPr/>
        <a:lstStyle/>
        <a:p>
          <a:endParaRPr lang="ru-RU"/>
        </a:p>
      </dgm:t>
    </dgm:pt>
    <dgm:pt modelId="{CBDB0EE3-7742-4A58-AF13-44C88177AF0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FCB56B0C-4E05-41B4-A01B-7F21D9675E7F}" type="parTrans" cxnId="{52D5DE1D-ED1F-493F-A80C-1ACBF962B0DE}">
      <dgm:prSet/>
      <dgm:spPr/>
      <dgm:t>
        <a:bodyPr/>
        <a:lstStyle/>
        <a:p>
          <a:endParaRPr lang="ru-RU"/>
        </a:p>
      </dgm:t>
    </dgm:pt>
    <dgm:pt modelId="{8E81FCAC-5C8F-439D-8CEF-6BFBCCA911F7}" type="sibTrans" cxnId="{52D5DE1D-ED1F-493F-A80C-1ACBF962B0DE}">
      <dgm:prSet/>
      <dgm:spPr/>
      <dgm:t>
        <a:bodyPr/>
        <a:lstStyle/>
        <a:p>
          <a:endParaRPr lang="ru-RU"/>
        </a:p>
      </dgm:t>
    </dgm:pt>
    <dgm:pt modelId="{1F45F41F-AC7C-42E4-B776-16CAF3CE14CB}" type="pres">
      <dgm:prSet presAssocID="{53013984-3090-4054-ACB4-6A89B7387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03702-4D23-42A7-B83C-C9CF1CFBFF71}" type="pres">
      <dgm:prSet presAssocID="{938B9E52-7E9A-4902-91D4-310B792926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77D2-F2E2-4D06-A8A7-0988CDBA8478}" type="pres">
      <dgm:prSet presAssocID="{5301DF24-1E96-47B9-AB82-7BF5F3D699D4}" presName="sibTrans" presStyleCnt="0"/>
      <dgm:spPr/>
    </dgm:pt>
    <dgm:pt modelId="{0C1464D4-78B4-4F7A-A4AE-C0CA0ADE9710}" type="pres">
      <dgm:prSet presAssocID="{49983394-5954-400B-B04F-38881A7B8A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58CA-3592-4182-A421-B6A552B3FC2A}" type="pres">
      <dgm:prSet presAssocID="{430D9437-5FD3-4388-A572-CBE3BEFFE91B}" presName="sibTrans" presStyleCnt="0"/>
      <dgm:spPr/>
    </dgm:pt>
    <dgm:pt modelId="{FF90105B-D116-4803-A2A1-4D92834D0F11}" type="pres">
      <dgm:prSet presAssocID="{98404E6F-365D-4296-9C4E-EF384851CA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26A41-FCE7-4771-A6A1-8F71EDB4C49A}" type="pres">
      <dgm:prSet presAssocID="{1B84C8DE-49AC-4384-B86A-3EE00E511F76}" presName="sibTrans" presStyleCnt="0"/>
      <dgm:spPr/>
    </dgm:pt>
    <dgm:pt modelId="{4BFEAE7D-7D80-4259-AA79-38113D5E4B92}" type="pres">
      <dgm:prSet presAssocID="{7A5C7835-D20D-43B1-9791-47015C59AD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01274-7C0A-4C81-B063-817CA0D732CE}" type="pres">
      <dgm:prSet presAssocID="{CBA06D94-3F8F-46E5-B2F5-E5C1B347C402}" presName="sibTrans" presStyleCnt="0"/>
      <dgm:spPr/>
    </dgm:pt>
    <dgm:pt modelId="{E898539E-D046-448D-9AA2-E921F69C9221}" type="pres">
      <dgm:prSet presAssocID="{CBDB0EE3-7742-4A58-AF13-44C88177AF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A1D49-7892-44F5-BEE4-2BD1424AAFF4}" type="presOf" srcId="{CBDB0EE3-7742-4A58-AF13-44C88177AF00}" destId="{E898539E-D046-448D-9AA2-E921F69C9221}" srcOrd="0" destOrd="0" presId="urn:microsoft.com/office/officeart/2005/8/layout/default"/>
    <dgm:cxn modelId="{D51886F0-3E99-496D-8000-69F141E7F014}" type="presOf" srcId="{53013984-3090-4054-ACB4-6A89B7387ED2}" destId="{1F45F41F-AC7C-42E4-B776-16CAF3CE14CB}" srcOrd="0" destOrd="0" presId="urn:microsoft.com/office/officeart/2005/8/layout/default"/>
    <dgm:cxn modelId="{61BBE102-88A6-4177-98DF-21611C4949D5}" type="presOf" srcId="{49983394-5954-400B-B04F-38881A7B8A14}" destId="{0C1464D4-78B4-4F7A-A4AE-C0CA0ADE9710}" srcOrd="0" destOrd="0" presId="urn:microsoft.com/office/officeart/2005/8/layout/default"/>
    <dgm:cxn modelId="{6AE26847-DCBB-4911-ACB7-1D99243983EA}" srcId="{53013984-3090-4054-ACB4-6A89B7387ED2}" destId="{49983394-5954-400B-B04F-38881A7B8A14}" srcOrd="1" destOrd="0" parTransId="{BCED6C22-8713-4AEE-B190-C23DC6FDF29C}" sibTransId="{430D9437-5FD3-4388-A572-CBE3BEFFE91B}"/>
    <dgm:cxn modelId="{6F39925B-9335-42BA-9885-0C90FB7FE7DE}" srcId="{53013984-3090-4054-ACB4-6A89B7387ED2}" destId="{938B9E52-7E9A-4902-91D4-310B7929263E}" srcOrd="0" destOrd="0" parTransId="{1C67B842-C6C6-456E-8162-F42A0EAF98A5}" sibTransId="{5301DF24-1E96-47B9-AB82-7BF5F3D699D4}"/>
    <dgm:cxn modelId="{92D8D86A-637A-45DD-ABE6-52D6E6EA39AD}" srcId="{53013984-3090-4054-ACB4-6A89B7387ED2}" destId="{7A5C7835-D20D-43B1-9791-47015C59ADE3}" srcOrd="3" destOrd="0" parTransId="{541C0E42-5A5F-44E6-A18C-021F789EB63A}" sibTransId="{CBA06D94-3F8F-46E5-B2F5-E5C1B347C402}"/>
    <dgm:cxn modelId="{52D5DE1D-ED1F-493F-A80C-1ACBF962B0DE}" srcId="{53013984-3090-4054-ACB4-6A89B7387ED2}" destId="{CBDB0EE3-7742-4A58-AF13-44C88177AF00}" srcOrd="4" destOrd="0" parTransId="{FCB56B0C-4E05-41B4-A01B-7F21D9675E7F}" sibTransId="{8E81FCAC-5C8F-439D-8CEF-6BFBCCA911F7}"/>
    <dgm:cxn modelId="{C5903563-06D8-4929-9357-5A98CFB2F548}" type="presOf" srcId="{7A5C7835-D20D-43B1-9791-47015C59ADE3}" destId="{4BFEAE7D-7D80-4259-AA79-38113D5E4B92}" srcOrd="0" destOrd="0" presId="urn:microsoft.com/office/officeart/2005/8/layout/default"/>
    <dgm:cxn modelId="{4B7273BC-8DFE-494E-B781-615F87128B7F}" type="presOf" srcId="{938B9E52-7E9A-4902-91D4-310B7929263E}" destId="{50B03702-4D23-42A7-B83C-C9CF1CFBFF71}" srcOrd="0" destOrd="0" presId="urn:microsoft.com/office/officeart/2005/8/layout/default"/>
    <dgm:cxn modelId="{7231E239-41DD-4A8B-8F20-D6AF68D54D4A}" srcId="{53013984-3090-4054-ACB4-6A89B7387ED2}" destId="{98404E6F-365D-4296-9C4E-EF384851CA56}" srcOrd="2" destOrd="0" parTransId="{B7157800-AE85-4957-91FA-0E9C74B27797}" sibTransId="{1B84C8DE-49AC-4384-B86A-3EE00E511F76}"/>
    <dgm:cxn modelId="{D1B02DE3-2D64-42F8-B054-CA797189D3C3}" type="presOf" srcId="{98404E6F-365D-4296-9C4E-EF384851CA56}" destId="{FF90105B-D116-4803-A2A1-4D92834D0F11}" srcOrd="0" destOrd="0" presId="urn:microsoft.com/office/officeart/2005/8/layout/default"/>
    <dgm:cxn modelId="{70D84EA1-14F4-476A-8E52-E8CF80D6282E}" type="presParOf" srcId="{1F45F41F-AC7C-42E4-B776-16CAF3CE14CB}" destId="{50B03702-4D23-42A7-B83C-C9CF1CFBFF71}" srcOrd="0" destOrd="0" presId="urn:microsoft.com/office/officeart/2005/8/layout/default"/>
    <dgm:cxn modelId="{2C93BADE-4048-4C41-8E27-5E0919747C01}" type="presParOf" srcId="{1F45F41F-AC7C-42E4-B776-16CAF3CE14CB}" destId="{F04977D2-F2E2-4D06-A8A7-0988CDBA8478}" srcOrd="1" destOrd="0" presId="urn:microsoft.com/office/officeart/2005/8/layout/default"/>
    <dgm:cxn modelId="{39B4DE57-A967-498C-B6B8-B96D801BB274}" type="presParOf" srcId="{1F45F41F-AC7C-42E4-B776-16CAF3CE14CB}" destId="{0C1464D4-78B4-4F7A-A4AE-C0CA0ADE9710}" srcOrd="2" destOrd="0" presId="urn:microsoft.com/office/officeart/2005/8/layout/default"/>
    <dgm:cxn modelId="{671173BA-3007-4C9C-8353-EB7993F04CE6}" type="presParOf" srcId="{1F45F41F-AC7C-42E4-B776-16CAF3CE14CB}" destId="{CE3858CA-3592-4182-A421-B6A552B3FC2A}" srcOrd="3" destOrd="0" presId="urn:microsoft.com/office/officeart/2005/8/layout/default"/>
    <dgm:cxn modelId="{5290B703-D2F5-497C-A226-89529F7D2CD4}" type="presParOf" srcId="{1F45F41F-AC7C-42E4-B776-16CAF3CE14CB}" destId="{FF90105B-D116-4803-A2A1-4D92834D0F11}" srcOrd="4" destOrd="0" presId="urn:microsoft.com/office/officeart/2005/8/layout/default"/>
    <dgm:cxn modelId="{5E670697-8C6A-409D-98C6-9569A4C2C165}" type="presParOf" srcId="{1F45F41F-AC7C-42E4-B776-16CAF3CE14CB}" destId="{56A26A41-FCE7-4771-A6A1-8F71EDB4C49A}" srcOrd="5" destOrd="0" presId="urn:microsoft.com/office/officeart/2005/8/layout/default"/>
    <dgm:cxn modelId="{C66492E3-91A5-4EE0-B40B-5AAA8DA4D231}" type="presParOf" srcId="{1F45F41F-AC7C-42E4-B776-16CAF3CE14CB}" destId="{4BFEAE7D-7D80-4259-AA79-38113D5E4B92}" srcOrd="6" destOrd="0" presId="urn:microsoft.com/office/officeart/2005/8/layout/default"/>
    <dgm:cxn modelId="{99F41A93-A5F2-41C3-9908-8001CE6B91C3}" type="presParOf" srcId="{1F45F41F-AC7C-42E4-B776-16CAF3CE14CB}" destId="{AA201274-7C0A-4C81-B063-817CA0D732CE}" srcOrd="7" destOrd="0" presId="urn:microsoft.com/office/officeart/2005/8/layout/default"/>
    <dgm:cxn modelId="{CA7C4527-D7AF-4BF3-A62B-C235C60B7466}" type="presParOf" srcId="{1F45F41F-AC7C-42E4-B776-16CAF3CE14CB}" destId="{E898539E-D046-448D-9AA2-E921F69C9221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5F1F3D-D0FE-42F1-8C5D-3AA6425C0C13}" type="doc">
      <dgm:prSet loTypeId="urn:microsoft.com/office/officeart/2005/8/layout/bList2" loCatId="list" qsTypeId="urn:microsoft.com/office/officeart/2005/8/quickstyle/3d2" qsCatId="3D" csTypeId="urn:microsoft.com/office/officeart/2005/8/colors/colorful1" csCatId="colorful" phldr="1"/>
      <dgm:spPr/>
    </dgm:pt>
    <dgm:pt modelId="{67D716F2-930B-4FC3-BD2A-BF23C25D539F}">
      <dgm:prSet phldrT="[Текст]"/>
      <dgm:spPr/>
      <dgm:t>
        <a:bodyPr/>
        <a:lstStyle/>
        <a:p>
          <a:pPr algn="ctr"/>
          <a:r>
            <a:rPr lang="ru-RU" dirty="0" smtClean="0"/>
            <a:t>Абсолютная</a:t>
          </a:r>
          <a:endParaRPr lang="ru-RU" dirty="0"/>
        </a:p>
      </dgm:t>
    </dgm:pt>
    <dgm:pt modelId="{2E425108-E877-4348-B3B9-73D3AF338553}" type="parTrans" cxnId="{02DC93FC-0A09-492E-B2FD-1E8B89F65762}">
      <dgm:prSet/>
      <dgm:spPr/>
    </dgm:pt>
    <dgm:pt modelId="{75648328-6132-458F-930A-79CF70FA06C5}" type="sibTrans" cxnId="{02DC93FC-0A09-492E-B2FD-1E8B89F65762}">
      <dgm:prSet/>
      <dgm:spPr/>
    </dgm:pt>
    <dgm:pt modelId="{43C60242-6DA0-4586-B9F8-3D96DE917374}">
      <dgm:prSet phldrT="[Текст]"/>
      <dgm:spPr/>
      <dgm:t>
        <a:bodyPr/>
        <a:lstStyle/>
        <a:p>
          <a:pPr algn="ctr"/>
          <a:r>
            <a:rPr lang="ru-RU" dirty="0" smtClean="0"/>
            <a:t>Конституционная</a:t>
          </a:r>
          <a:endParaRPr lang="ru-RU" dirty="0"/>
        </a:p>
      </dgm:t>
    </dgm:pt>
    <dgm:pt modelId="{A35D47A9-8C70-4A31-99BE-D11CF6F8958E}" type="parTrans" cxnId="{1E9C2588-88FD-46A9-87AB-1CEC102BAD2B}">
      <dgm:prSet/>
      <dgm:spPr/>
    </dgm:pt>
    <dgm:pt modelId="{CFF2FC0F-3087-4EDA-ABCB-E27236B984F3}" type="sibTrans" cxnId="{1E9C2588-88FD-46A9-87AB-1CEC102BAD2B}">
      <dgm:prSet/>
      <dgm:spPr/>
    </dgm:pt>
    <dgm:pt modelId="{EB245BA1-6883-4234-B2A9-A6604AFB5A8B}">
      <dgm:prSet/>
      <dgm:spPr/>
      <dgm:t>
        <a:bodyPr/>
        <a:lstStyle/>
        <a:p>
          <a:r>
            <a:rPr lang="ru-RU" dirty="0" smtClean="0"/>
            <a:t>Власть монарха никем и ничем не ограничена. Органы власти полностью ему подотчетны.</a:t>
          </a:r>
          <a:endParaRPr lang="ru-RU" dirty="0"/>
        </a:p>
      </dgm:t>
    </dgm:pt>
    <dgm:pt modelId="{EEAE77A5-44DC-4068-9253-3C1671A17158}" type="parTrans" cxnId="{1050E684-C2EA-4B30-9534-2E939DB169F4}">
      <dgm:prSet/>
      <dgm:spPr/>
    </dgm:pt>
    <dgm:pt modelId="{D8CD69DA-F4A4-484E-B7D2-154044D02777}" type="sibTrans" cxnId="{1050E684-C2EA-4B30-9534-2E939DB169F4}">
      <dgm:prSet/>
      <dgm:spPr/>
    </dgm:pt>
    <dgm:pt modelId="{E74781F6-3F7D-4785-96E3-AEFA5037BADB}">
      <dgm:prSet/>
      <dgm:spPr/>
      <dgm:t>
        <a:bodyPr/>
        <a:lstStyle/>
        <a:p>
          <a:r>
            <a:rPr lang="ru-RU" dirty="0" smtClean="0"/>
            <a:t>Власть монарха ограничена представительным органом, действующим на основе конституции.</a:t>
          </a:r>
          <a:endParaRPr lang="ru-RU" dirty="0"/>
        </a:p>
      </dgm:t>
    </dgm:pt>
    <dgm:pt modelId="{D3089520-DA48-4473-9F84-79FF8D837EAC}" type="parTrans" cxnId="{D16277CF-3AE6-4BDD-8728-C33626A005E2}">
      <dgm:prSet/>
      <dgm:spPr/>
    </dgm:pt>
    <dgm:pt modelId="{BE7835A6-1DFB-497D-A352-B83911091E03}" type="sibTrans" cxnId="{D16277CF-3AE6-4BDD-8728-C33626A005E2}">
      <dgm:prSet/>
      <dgm:spPr/>
    </dgm:pt>
    <dgm:pt modelId="{BB6F8CDA-B734-4B5F-9962-2141ACB823D6}" type="pres">
      <dgm:prSet presAssocID="{535F1F3D-D0FE-42F1-8C5D-3AA6425C0C13}" presName="diagram" presStyleCnt="0">
        <dgm:presLayoutVars>
          <dgm:dir/>
          <dgm:animLvl val="lvl"/>
          <dgm:resizeHandles val="exact"/>
        </dgm:presLayoutVars>
      </dgm:prSet>
      <dgm:spPr/>
    </dgm:pt>
    <dgm:pt modelId="{513C3944-08F4-4E75-870F-54CCB12B03A6}" type="pres">
      <dgm:prSet presAssocID="{67D716F2-930B-4FC3-BD2A-BF23C25D539F}" presName="compNode" presStyleCnt="0"/>
      <dgm:spPr/>
    </dgm:pt>
    <dgm:pt modelId="{CDC5A42F-439C-4851-9982-C293BA4E31F1}" type="pres">
      <dgm:prSet presAssocID="{67D716F2-930B-4FC3-BD2A-BF23C25D539F}" presName="childRect" presStyleLbl="bgAcc1" presStyleIdx="0" presStyleCnt="2" custLinFactNeighborX="-2832" custLinFactNeighborY="-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DA64B-239D-4684-9E82-EB15B6F27E2E}" type="pres">
      <dgm:prSet presAssocID="{67D716F2-930B-4FC3-BD2A-BF23C25D53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E69A-4747-4526-BF4C-E4A96AA82E1C}" type="pres">
      <dgm:prSet presAssocID="{67D716F2-930B-4FC3-BD2A-BF23C25D539F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9DFA4651-24E2-4937-8515-450C68D367C2}" type="pres">
      <dgm:prSet presAssocID="{67D716F2-930B-4FC3-BD2A-BF23C25D539F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10313C-6B3E-4A1C-9AB3-C1EDD57EB932}" type="pres">
      <dgm:prSet presAssocID="{75648328-6132-458F-930A-79CF70FA06C5}" presName="sibTrans" presStyleLbl="sibTrans2D1" presStyleIdx="0" presStyleCnt="0"/>
      <dgm:spPr/>
    </dgm:pt>
    <dgm:pt modelId="{2816E1D4-5F60-4108-BEF9-359E61A03B69}" type="pres">
      <dgm:prSet presAssocID="{43C60242-6DA0-4586-B9F8-3D96DE917374}" presName="compNode" presStyleCnt="0"/>
      <dgm:spPr/>
    </dgm:pt>
    <dgm:pt modelId="{BD7F75D3-5D4F-41A4-9FF2-923E2AA8B4BC}" type="pres">
      <dgm:prSet presAssocID="{43C60242-6DA0-4586-B9F8-3D96DE91737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AD9EB-70F0-433D-9825-AA6C94F8CD74}" type="pres">
      <dgm:prSet presAssocID="{43C60242-6DA0-4586-B9F8-3D96DE9173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371B5-5B09-4071-88B3-E91E94C44547}" type="pres">
      <dgm:prSet presAssocID="{43C60242-6DA0-4586-B9F8-3D96DE917374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1366D872-CE10-4E88-A209-391A1880B0BC}" type="pres">
      <dgm:prSet presAssocID="{43C60242-6DA0-4586-B9F8-3D96DE917374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E9C2588-88FD-46A9-87AB-1CEC102BAD2B}" srcId="{535F1F3D-D0FE-42F1-8C5D-3AA6425C0C13}" destId="{43C60242-6DA0-4586-B9F8-3D96DE917374}" srcOrd="1" destOrd="0" parTransId="{A35D47A9-8C70-4A31-99BE-D11CF6F8958E}" sibTransId="{CFF2FC0F-3087-4EDA-ABCB-E27236B984F3}"/>
    <dgm:cxn modelId="{25D536BC-EFD5-46E3-87D6-F5C0801103F5}" type="presOf" srcId="{535F1F3D-D0FE-42F1-8C5D-3AA6425C0C13}" destId="{BB6F8CDA-B734-4B5F-9962-2141ACB823D6}" srcOrd="0" destOrd="0" presId="urn:microsoft.com/office/officeart/2005/8/layout/bList2"/>
    <dgm:cxn modelId="{D16277CF-3AE6-4BDD-8728-C33626A005E2}" srcId="{43C60242-6DA0-4586-B9F8-3D96DE917374}" destId="{E74781F6-3F7D-4785-96E3-AEFA5037BADB}" srcOrd="0" destOrd="0" parTransId="{D3089520-DA48-4473-9F84-79FF8D837EAC}" sibTransId="{BE7835A6-1DFB-497D-A352-B83911091E03}"/>
    <dgm:cxn modelId="{C7C9918B-396A-470A-83FA-0AECB6A6916E}" type="presOf" srcId="{43C60242-6DA0-4586-B9F8-3D96DE917374}" destId="{88B371B5-5B09-4071-88B3-E91E94C44547}" srcOrd="1" destOrd="0" presId="urn:microsoft.com/office/officeart/2005/8/layout/bList2"/>
    <dgm:cxn modelId="{0D1FCB20-E29A-403F-B25B-B2877BBCCB94}" type="presOf" srcId="{E74781F6-3F7D-4785-96E3-AEFA5037BADB}" destId="{BD7F75D3-5D4F-41A4-9FF2-923E2AA8B4BC}" srcOrd="0" destOrd="0" presId="urn:microsoft.com/office/officeart/2005/8/layout/bList2"/>
    <dgm:cxn modelId="{E1A79633-8FDD-4AAF-8B86-743F973D8519}" type="presOf" srcId="{67D716F2-930B-4FC3-BD2A-BF23C25D539F}" destId="{327DA64B-239D-4684-9E82-EB15B6F27E2E}" srcOrd="0" destOrd="0" presId="urn:microsoft.com/office/officeart/2005/8/layout/bList2"/>
    <dgm:cxn modelId="{D9E89CAB-2079-4C59-A3F1-8359B7CA11C3}" type="presOf" srcId="{67D716F2-930B-4FC3-BD2A-BF23C25D539F}" destId="{7EDEE69A-4747-4526-BF4C-E4A96AA82E1C}" srcOrd="1" destOrd="0" presId="urn:microsoft.com/office/officeart/2005/8/layout/bList2"/>
    <dgm:cxn modelId="{89730209-239F-4AD7-A128-D796BCA4D018}" type="presOf" srcId="{43C60242-6DA0-4586-B9F8-3D96DE917374}" destId="{C02AD9EB-70F0-433D-9825-AA6C94F8CD74}" srcOrd="0" destOrd="0" presId="urn:microsoft.com/office/officeart/2005/8/layout/bList2"/>
    <dgm:cxn modelId="{02DC93FC-0A09-492E-B2FD-1E8B89F65762}" srcId="{535F1F3D-D0FE-42F1-8C5D-3AA6425C0C13}" destId="{67D716F2-930B-4FC3-BD2A-BF23C25D539F}" srcOrd="0" destOrd="0" parTransId="{2E425108-E877-4348-B3B9-73D3AF338553}" sibTransId="{75648328-6132-458F-930A-79CF70FA06C5}"/>
    <dgm:cxn modelId="{F0123898-2F0F-4738-84D8-C9F7773F838F}" type="presOf" srcId="{EB245BA1-6883-4234-B2A9-A6604AFB5A8B}" destId="{CDC5A42F-439C-4851-9982-C293BA4E31F1}" srcOrd="0" destOrd="0" presId="urn:microsoft.com/office/officeart/2005/8/layout/bList2"/>
    <dgm:cxn modelId="{8A05FE11-1F18-46B9-B2EE-BE0C7683E402}" type="presOf" srcId="{75648328-6132-458F-930A-79CF70FA06C5}" destId="{8C10313C-6B3E-4A1C-9AB3-C1EDD57EB932}" srcOrd="0" destOrd="0" presId="urn:microsoft.com/office/officeart/2005/8/layout/bList2"/>
    <dgm:cxn modelId="{1050E684-C2EA-4B30-9534-2E939DB169F4}" srcId="{67D716F2-930B-4FC3-BD2A-BF23C25D539F}" destId="{EB245BA1-6883-4234-B2A9-A6604AFB5A8B}" srcOrd="0" destOrd="0" parTransId="{EEAE77A5-44DC-4068-9253-3C1671A17158}" sibTransId="{D8CD69DA-F4A4-484E-B7D2-154044D02777}"/>
    <dgm:cxn modelId="{AB72D7D9-E39D-4383-8804-F150C8718071}" type="presParOf" srcId="{BB6F8CDA-B734-4B5F-9962-2141ACB823D6}" destId="{513C3944-08F4-4E75-870F-54CCB12B03A6}" srcOrd="0" destOrd="0" presId="urn:microsoft.com/office/officeart/2005/8/layout/bList2"/>
    <dgm:cxn modelId="{B3865AB3-DCEC-4213-83EF-185FE06C614A}" type="presParOf" srcId="{513C3944-08F4-4E75-870F-54CCB12B03A6}" destId="{CDC5A42F-439C-4851-9982-C293BA4E31F1}" srcOrd="0" destOrd="0" presId="urn:microsoft.com/office/officeart/2005/8/layout/bList2"/>
    <dgm:cxn modelId="{A1473958-4AF5-428F-8796-27BF7F7D91A4}" type="presParOf" srcId="{513C3944-08F4-4E75-870F-54CCB12B03A6}" destId="{327DA64B-239D-4684-9E82-EB15B6F27E2E}" srcOrd="1" destOrd="0" presId="urn:microsoft.com/office/officeart/2005/8/layout/bList2"/>
    <dgm:cxn modelId="{96C64AA7-6AC0-4203-AE20-BE249335283B}" type="presParOf" srcId="{513C3944-08F4-4E75-870F-54CCB12B03A6}" destId="{7EDEE69A-4747-4526-BF4C-E4A96AA82E1C}" srcOrd="2" destOrd="0" presId="urn:microsoft.com/office/officeart/2005/8/layout/bList2"/>
    <dgm:cxn modelId="{312142EB-9960-41A2-A016-EC22EE3FA720}" type="presParOf" srcId="{513C3944-08F4-4E75-870F-54CCB12B03A6}" destId="{9DFA4651-24E2-4937-8515-450C68D367C2}" srcOrd="3" destOrd="0" presId="urn:microsoft.com/office/officeart/2005/8/layout/bList2"/>
    <dgm:cxn modelId="{7C3C2E70-B873-4481-A36F-0DDB47D6831A}" type="presParOf" srcId="{BB6F8CDA-B734-4B5F-9962-2141ACB823D6}" destId="{8C10313C-6B3E-4A1C-9AB3-C1EDD57EB932}" srcOrd="1" destOrd="0" presId="urn:microsoft.com/office/officeart/2005/8/layout/bList2"/>
    <dgm:cxn modelId="{8812E319-8490-4918-B84E-3F5AABD6F36C}" type="presParOf" srcId="{BB6F8CDA-B734-4B5F-9962-2141ACB823D6}" destId="{2816E1D4-5F60-4108-BEF9-359E61A03B69}" srcOrd="2" destOrd="0" presId="urn:microsoft.com/office/officeart/2005/8/layout/bList2"/>
    <dgm:cxn modelId="{7C0DADFC-6E1B-47CD-8539-59B6DC89A110}" type="presParOf" srcId="{2816E1D4-5F60-4108-BEF9-359E61A03B69}" destId="{BD7F75D3-5D4F-41A4-9FF2-923E2AA8B4BC}" srcOrd="0" destOrd="0" presId="urn:microsoft.com/office/officeart/2005/8/layout/bList2"/>
    <dgm:cxn modelId="{E09B10C5-8A33-4DF2-B9B8-9C3DFC3B7448}" type="presParOf" srcId="{2816E1D4-5F60-4108-BEF9-359E61A03B69}" destId="{C02AD9EB-70F0-433D-9825-AA6C94F8CD74}" srcOrd="1" destOrd="0" presId="urn:microsoft.com/office/officeart/2005/8/layout/bList2"/>
    <dgm:cxn modelId="{C871D237-C933-45DD-AF00-1B0C3168C868}" type="presParOf" srcId="{2816E1D4-5F60-4108-BEF9-359E61A03B69}" destId="{88B371B5-5B09-4071-88B3-E91E94C44547}" srcOrd="2" destOrd="0" presId="urn:microsoft.com/office/officeart/2005/8/layout/bList2"/>
    <dgm:cxn modelId="{F7DCDA62-5945-4F28-A5EA-2692BE4DAFD4}" type="presParOf" srcId="{2816E1D4-5F60-4108-BEF9-359E61A03B69}" destId="{1366D872-CE10-4E88-A209-391A1880B0BC}" srcOrd="3" destOrd="0" presId="urn:microsoft.com/office/officeart/2005/8/layout/b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7DBE57-C199-444C-9418-6B0663B750B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7C2557-1D7D-4855-BB30-39954D6CDC8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B0F0"/>
              </a:solidFill>
            </a:rPr>
            <a:t>Президентская </a:t>
          </a:r>
          <a:r>
            <a:rPr lang="ru-RU" sz="1600" dirty="0" smtClean="0"/>
            <a:t>– глава государства возглавляет  исполнительную власть. Правительство назначается президентом. Президент может наложить вето на законопроекты парламента и отправить их на доработку</a:t>
          </a:r>
          <a:r>
            <a:rPr lang="ru-RU" sz="1400" dirty="0" smtClean="0"/>
            <a:t>.</a:t>
          </a:r>
          <a:endParaRPr lang="ru-RU" sz="1400" dirty="0"/>
        </a:p>
      </dgm:t>
    </dgm:pt>
    <dgm:pt modelId="{31A8FF50-5B9E-4750-9DA8-6B0FDED180CD}" type="parTrans" cxnId="{462F8EAF-BFC2-4734-AF79-3978FEAA4B84}">
      <dgm:prSet/>
      <dgm:spPr/>
      <dgm:t>
        <a:bodyPr/>
        <a:lstStyle/>
        <a:p>
          <a:endParaRPr lang="ru-RU"/>
        </a:p>
      </dgm:t>
    </dgm:pt>
    <dgm:pt modelId="{D0584F30-5D3F-4265-9822-30706E42E0B0}" type="sibTrans" cxnId="{462F8EAF-BFC2-4734-AF79-3978FEAA4B84}">
      <dgm:prSet/>
      <dgm:spPr/>
      <dgm:t>
        <a:bodyPr/>
        <a:lstStyle/>
        <a:p>
          <a:endParaRPr lang="ru-RU"/>
        </a:p>
      </dgm:t>
    </dgm:pt>
    <dgm:pt modelId="{FC601CE8-5C59-444B-8CBE-45526ADDC5C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Парламентская </a:t>
          </a:r>
          <a:r>
            <a:rPr lang="ru-RU" sz="1600" dirty="0" smtClean="0"/>
            <a:t>– исполнительная власть целиком подчинена законодательной. Президент  - глава государства, но исполнительная власть принадлежит правительству, создаваемому парламентом.</a:t>
          </a:r>
          <a:endParaRPr lang="ru-RU" sz="1600" dirty="0"/>
        </a:p>
      </dgm:t>
    </dgm:pt>
    <dgm:pt modelId="{682145A9-CF11-4836-A85E-1177249F4B14}" type="parTrans" cxnId="{F2A50447-1B08-49DB-8039-7ED132794796}">
      <dgm:prSet/>
      <dgm:spPr/>
      <dgm:t>
        <a:bodyPr/>
        <a:lstStyle/>
        <a:p>
          <a:endParaRPr lang="ru-RU"/>
        </a:p>
      </dgm:t>
    </dgm:pt>
    <dgm:pt modelId="{C2848C85-D777-4554-BED1-F8D9732D2420}" type="sibTrans" cxnId="{F2A50447-1B08-49DB-8039-7ED132794796}">
      <dgm:prSet/>
      <dgm:spPr/>
      <dgm:t>
        <a:bodyPr/>
        <a:lstStyle/>
        <a:p>
          <a:endParaRPr lang="ru-RU"/>
        </a:p>
      </dgm:t>
    </dgm:pt>
    <dgm:pt modelId="{2C4BA108-41D3-4A16-ABA2-E1647164B0D3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B0F0"/>
              </a:solidFill>
            </a:rPr>
            <a:t>Смешанная  </a:t>
          </a:r>
          <a:r>
            <a:rPr lang="ru-RU" sz="1600" dirty="0" smtClean="0"/>
            <a:t>- сочетает признаки президентской и парламентской.  Сильная президентская власть . Исполнительная власть принадлежит правительству, создаваемому парламентом.</a:t>
          </a:r>
          <a:endParaRPr lang="ru-RU" sz="1600" dirty="0"/>
        </a:p>
      </dgm:t>
    </dgm:pt>
    <dgm:pt modelId="{9A7DD769-BA3B-409E-980D-59FC358F6F71}" type="parTrans" cxnId="{F8DE0BEC-9FD8-4DE9-96F4-6132CFF4367E}">
      <dgm:prSet/>
      <dgm:spPr/>
      <dgm:t>
        <a:bodyPr/>
        <a:lstStyle/>
        <a:p>
          <a:endParaRPr lang="ru-RU"/>
        </a:p>
      </dgm:t>
    </dgm:pt>
    <dgm:pt modelId="{FA6E9997-3C90-4003-82E6-26262BB81791}" type="sibTrans" cxnId="{F8DE0BEC-9FD8-4DE9-96F4-6132CFF4367E}">
      <dgm:prSet/>
      <dgm:spPr/>
      <dgm:t>
        <a:bodyPr/>
        <a:lstStyle/>
        <a:p>
          <a:endParaRPr lang="ru-RU"/>
        </a:p>
      </dgm:t>
    </dgm:pt>
    <dgm:pt modelId="{B6B4215B-28BC-45CE-B4EF-3139C3F1C36B}" type="pres">
      <dgm:prSet presAssocID="{A47DBE57-C199-444C-9418-6B0663B750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BEFAE-FC2A-477D-89FA-B64CBF6008A4}" type="pres">
      <dgm:prSet presAssocID="{307C2557-1D7D-4855-BB30-39954D6CDC84}" presName="parentLin" presStyleCnt="0"/>
      <dgm:spPr/>
    </dgm:pt>
    <dgm:pt modelId="{23BD8A5B-61C4-48CF-8462-4869E1D2CD5C}" type="pres">
      <dgm:prSet presAssocID="{307C2557-1D7D-4855-BB30-39954D6CDC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BCAA9F-45E1-4321-ADF6-45BAF840F338}" type="pres">
      <dgm:prSet presAssocID="{307C2557-1D7D-4855-BB30-39954D6CDC84}" presName="parentText" presStyleLbl="node1" presStyleIdx="0" presStyleCnt="3" custScaleY="3315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15A0C-D618-4336-8C72-94C0E0A90807}" type="pres">
      <dgm:prSet presAssocID="{307C2557-1D7D-4855-BB30-39954D6CDC84}" presName="negativeSpace" presStyleCnt="0"/>
      <dgm:spPr/>
    </dgm:pt>
    <dgm:pt modelId="{E7CBA501-3A6F-4367-AB71-A78ACF50206D}" type="pres">
      <dgm:prSet presAssocID="{307C2557-1D7D-4855-BB30-39954D6CDC84}" presName="childText" presStyleLbl="conFgAcc1" presStyleIdx="0" presStyleCnt="3">
        <dgm:presLayoutVars>
          <dgm:bulletEnabled val="1"/>
        </dgm:presLayoutVars>
      </dgm:prSet>
      <dgm:spPr/>
    </dgm:pt>
    <dgm:pt modelId="{187DB19F-49B4-47F2-A09F-CFBD60ECE035}" type="pres">
      <dgm:prSet presAssocID="{D0584F30-5D3F-4265-9822-30706E42E0B0}" presName="spaceBetweenRectangles" presStyleCnt="0"/>
      <dgm:spPr/>
    </dgm:pt>
    <dgm:pt modelId="{F352C1C2-9566-4EEF-8985-A39CC37BA9B4}" type="pres">
      <dgm:prSet presAssocID="{FC601CE8-5C59-444B-8CBE-45526ADDC5C4}" presName="parentLin" presStyleCnt="0"/>
      <dgm:spPr/>
    </dgm:pt>
    <dgm:pt modelId="{19CD3B65-5E24-4BAF-BFD4-26DC41FC4D81}" type="pres">
      <dgm:prSet presAssocID="{FC601CE8-5C59-444B-8CBE-45526ADDC5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21B4AA2-0D36-419F-B0B0-8B0392B647B5}" type="pres">
      <dgm:prSet presAssocID="{FC601CE8-5C59-444B-8CBE-45526ADDC5C4}" presName="parentText" presStyleLbl="node1" presStyleIdx="1" presStyleCnt="3" custScaleY="368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ECECB-E30C-4395-BFB0-A5013B5BD9FB}" type="pres">
      <dgm:prSet presAssocID="{FC601CE8-5C59-444B-8CBE-45526ADDC5C4}" presName="negativeSpace" presStyleCnt="0"/>
      <dgm:spPr/>
    </dgm:pt>
    <dgm:pt modelId="{14984AA3-AAE5-4AAC-B99C-135D62627877}" type="pres">
      <dgm:prSet presAssocID="{FC601CE8-5C59-444B-8CBE-45526ADDC5C4}" presName="childText" presStyleLbl="conFgAcc1" presStyleIdx="1" presStyleCnt="3">
        <dgm:presLayoutVars>
          <dgm:bulletEnabled val="1"/>
        </dgm:presLayoutVars>
      </dgm:prSet>
      <dgm:spPr/>
    </dgm:pt>
    <dgm:pt modelId="{63EE826D-DF88-41A7-A0AB-A77E43216188}" type="pres">
      <dgm:prSet presAssocID="{C2848C85-D777-4554-BED1-F8D9732D2420}" presName="spaceBetweenRectangles" presStyleCnt="0"/>
      <dgm:spPr/>
    </dgm:pt>
    <dgm:pt modelId="{86E45CD6-A7E8-42E3-91CB-656CE13953AF}" type="pres">
      <dgm:prSet presAssocID="{2C4BA108-41D3-4A16-ABA2-E1647164B0D3}" presName="parentLin" presStyleCnt="0"/>
      <dgm:spPr/>
    </dgm:pt>
    <dgm:pt modelId="{E72147BA-4873-411F-9811-D4BF7B8A5A3A}" type="pres">
      <dgm:prSet presAssocID="{2C4BA108-41D3-4A16-ABA2-E1647164B0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DD8456-A4F6-4417-BD52-68BAAFC86D26}" type="pres">
      <dgm:prSet presAssocID="{2C4BA108-41D3-4A16-ABA2-E1647164B0D3}" presName="parentText" presStyleLbl="node1" presStyleIdx="2" presStyleCnt="3" custScaleY="406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654A2-E7E8-42BB-968A-99CDE55B9205}" type="pres">
      <dgm:prSet presAssocID="{2C4BA108-41D3-4A16-ABA2-E1647164B0D3}" presName="negativeSpace" presStyleCnt="0"/>
      <dgm:spPr/>
    </dgm:pt>
    <dgm:pt modelId="{09A6C915-ACF5-4944-A4D7-C18D1EF584B8}" type="pres">
      <dgm:prSet presAssocID="{2C4BA108-41D3-4A16-ABA2-E1647164B0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0139E0-04EE-46A6-9D42-A1EB41AB6E00}" type="presOf" srcId="{307C2557-1D7D-4855-BB30-39954D6CDC84}" destId="{23BD8A5B-61C4-48CF-8462-4869E1D2CD5C}" srcOrd="0" destOrd="0" presId="urn:microsoft.com/office/officeart/2005/8/layout/list1"/>
    <dgm:cxn modelId="{64A1B8F6-9923-4CC7-8890-93E6A08CCDE2}" type="presOf" srcId="{2C4BA108-41D3-4A16-ABA2-E1647164B0D3}" destId="{E72147BA-4873-411F-9811-D4BF7B8A5A3A}" srcOrd="0" destOrd="0" presId="urn:microsoft.com/office/officeart/2005/8/layout/list1"/>
    <dgm:cxn modelId="{F2A50447-1B08-49DB-8039-7ED132794796}" srcId="{A47DBE57-C199-444C-9418-6B0663B750B5}" destId="{FC601CE8-5C59-444B-8CBE-45526ADDC5C4}" srcOrd="1" destOrd="0" parTransId="{682145A9-CF11-4836-A85E-1177249F4B14}" sibTransId="{C2848C85-D777-4554-BED1-F8D9732D2420}"/>
    <dgm:cxn modelId="{1A663ADC-C0B7-467A-ADAE-8DD8E0342AFB}" type="presOf" srcId="{307C2557-1D7D-4855-BB30-39954D6CDC84}" destId="{76BCAA9F-45E1-4321-ADF6-45BAF840F338}" srcOrd="1" destOrd="0" presId="urn:microsoft.com/office/officeart/2005/8/layout/list1"/>
    <dgm:cxn modelId="{A7E1DF94-8924-4FAD-8A90-5DF7ED6B37D3}" type="presOf" srcId="{FC601CE8-5C59-444B-8CBE-45526ADDC5C4}" destId="{19CD3B65-5E24-4BAF-BFD4-26DC41FC4D81}" srcOrd="0" destOrd="0" presId="urn:microsoft.com/office/officeart/2005/8/layout/list1"/>
    <dgm:cxn modelId="{462F8EAF-BFC2-4734-AF79-3978FEAA4B84}" srcId="{A47DBE57-C199-444C-9418-6B0663B750B5}" destId="{307C2557-1D7D-4855-BB30-39954D6CDC84}" srcOrd="0" destOrd="0" parTransId="{31A8FF50-5B9E-4750-9DA8-6B0FDED180CD}" sibTransId="{D0584F30-5D3F-4265-9822-30706E42E0B0}"/>
    <dgm:cxn modelId="{F8DE0BEC-9FD8-4DE9-96F4-6132CFF4367E}" srcId="{A47DBE57-C199-444C-9418-6B0663B750B5}" destId="{2C4BA108-41D3-4A16-ABA2-E1647164B0D3}" srcOrd="2" destOrd="0" parTransId="{9A7DD769-BA3B-409E-980D-59FC358F6F71}" sibTransId="{FA6E9997-3C90-4003-82E6-26262BB81791}"/>
    <dgm:cxn modelId="{59E6EB82-7056-49BE-A0FE-144A0FD4F062}" type="presOf" srcId="{A47DBE57-C199-444C-9418-6B0663B750B5}" destId="{B6B4215B-28BC-45CE-B4EF-3139C3F1C36B}" srcOrd="0" destOrd="0" presId="urn:microsoft.com/office/officeart/2005/8/layout/list1"/>
    <dgm:cxn modelId="{62E56E9D-CA9A-437F-8ED1-C4ACF9DD1A73}" type="presOf" srcId="{2C4BA108-41D3-4A16-ABA2-E1647164B0D3}" destId="{FBDD8456-A4F6-4417-BD52-68BAAFC86D26}" srcOrd="1" destOrd="0" presId="urn:microsoft.com/office/officeart/2005/8/layout/list1"/>
    <dgm:cxn modelId="{F9950273-934D-4154-9D67-34C2E1BE476F}" type="presOf" srcId="{FC601CE8-5C59-444B-8CBE-45526ADDC5C4}" destId="{C21B4AA2-0D36-419F-B0B0-8B0392B647B5}" srcOrd="1" destOrd="0" presId="urn:microsoft.com/office/officeart/2005/8/layout/list1"/>
    <dgm:cxn modelId="{243AE824-0B61-49EF-9ED1-CAE5519E201D}" type="presParOf" srcId="{B6B4215B-28BC-45CE-B4EF-3139C3F1C36B}" destId="{D2CBEFAE-FC2A-477D-89FA-B64CBF6008A4}" srcOrd="0" destOrd="0" presId="urn:microsoft.com/office/officeart/2005/8/layout/list1"/>
    <dgm:cxn modelId="{10B27193-A650-4855-9A5B-F64336C9AA3F}" type="presParOf" srcId="{D2CBEFAE-FC2A-477D-89FA-B64CBF6008A4}" destId="{23BD8A5B-61C4-48CF-8462-4869E1D2CD5C}" srcOrd="0" destOrd="0" presId="urn:microsoft.com/office/officeart/2005/8/layout/list1"/>
    <dgm:cxn modelId="{A0EACC04-7FB9-41A4-8DB6-E4E5F1F4B885}" type="presParOf" srcId="{D2CBEFAE-FC2A-477D-89FA-B64CBF6008A4}" destId="{76BCAA9F-45E1-4321-ADF6-45BAF840F338}" srcOrd="1" destOrd="0" presId="urn:microsoft.com/office/officeart/2005/8/layout/list1"/>
    <dgm:cxn modelId="{07CCF48A-6FDF-484F-BAB6-DBD35F8992F4}" type="presParOf" srcId="{B6B4215B-28BC-45CE-B4EF-3139C3F1C36B}" destId="{A7515A0C-D618-4336-8C72-94C0E0A90807}" srcOrd="1" destOrd="0" presId="urn:microsoft.com/office/officeart/2005/8/layout/list1"/>
    <dgm:cxn modelId="{D7C0C522-3AB3-472D-AA15-7C90A5AD6601}" type="presParOf" srcId="{B6B4215B-28BC-45CE-B4EF-3139C3F1C36B}" destId="{E7CBA501-3A6F-4367-AB71-A78ACF50206D}" srcOrd="2" destOrd="0" presId="urn:microsoft.com/office/officeart/2005/8/layout/list1"/>
    <dgm:cxn modelId="{9E4DF4E8-92CF-4F87-AF70-F630DF7DEC61}" type="presParOf" srcId="{B6B4215B-28BC-45CE-B4EF-3139C3F1C36B}" destId="{187DB19F-49B4-47F2-A09F-CFBD60ECE035}" srcOrd="3" destOrd="0" presId="urn:microsoft.com/office/officeart/2005/8/layout/list1"/>
    <dgm:cxn modelId="{3CF78802-C38F-4A3C-944C-6905ED4BF5AA}" type="presParOf" srcId="{B6B4215B-28BC-45CE-B4EF-3139C3F1C36B}" destId="{F352C1C2-9566-4EEF-8985-A39CC37BA9B4}" srcOrd="4" destOrd="0" presId="urn:microsoft.com/office/officeart/2005/8/layout/list1"/>
    <dgm:cxn modelId="{85FAB70D-0803-4DF4-A0D1-0576A41D893F}" type="presParOf" srcId="{F352C1C2-9566-4EEF-8985-A39CC37BA9B4}" destId="{19CD3B65-5E24-4BAF-BFD4-26DC41FC4D81}" srcOrd="0" destOrd="0" presId="urn:microsoft.com/office/officeart/2005/8/layout/list1"/>
    <dgm:cxn modelId="{F70E8BC5-EDA7-4D2D-A129-8ED01592F520}" type="presParOf" srcId="{F352C1C2-9566-4EEF-8985-A39CC37BA9B4}" destId="{C21B4AA2-0D36-419F-B0B0-8B0392B647B5}" srcOrd="1" destOrd="0" presId="urn:microsoft.com/office/officeart/2005/8/layout/list1"/>
    <dgm:cxn modelId="{10B08E25-0D5E-4B9B-B346-80D2BDBFA085}" type="presParOf" srcId="{B6B4215B-28BC-45CE-B4EF-3139C3F1C36B}" destId="{654ECECB-E30C-4395-BFB0-A5013B5BD9FB}" srcOrd="5" destOrd="0" presId="urn:microsoft.com/office/officeart/2005/8/layout/list1"/>
    <dgm:cxn modelId="{2FA006D4-F8E9-4D54-B90A-BD097DB60B64}" type="presParOf" srcId="{B6B4215B-28BC-45CE-B4EF-3139C3F1C36B}" destId="{14984AA3-AAE5-4AAC-B99C-135D62627877}" srcOrd="6" destOrd="0" presId="urn:microsoft.com/office/officeart/2005/8/layout/list1"/>
    <dgm:cxn modelId="{95B646C3-413C-4BAF-840C-3491AAA08981}" type="presParOf" srcId="{B6B4215B-28BC-45CE-B4EF-3139C3F1C36B}" destId="{63EE826D-DF88-41A7-A0AB-A77E43216188}" srcOrd="7" destOrd="0" presId="urn:microsoft.com/office/officeart/2005/8/layout/list1"/>
    <dgm:cxn modelId="{F4C308E3-D0A5-4312-8D48-B73D7C8CBF32}" type="presParOf" srcId="{B6B4215B-28BC-45CE-B4EF-3139C3F1C36B}" destId="{86E45CD6-A7E8-42E3-91CB-656CE13953AF}" srcOrd="8" destOrd="0" presId="urn:microsoft.com/office/officeart/2005/8/layout/list1"/>
    <dgm:cxn modelId="{82BEAC14-C217-4BE1-BCBB-F33A7E2DF87D}" type="presParOf" srcId="{86E45CD6-A7E8-42E3-91CB-656CE13953AF}" destId="{E72147BA-4873-411F-9811-D4BF7B8A5A3A}" srcOrd="0" destOrd="0" presId="urn:microsoft.com/office/officeart/2005/8/layout/list1"/>
    <dgm:cxn modelId="{78D3D248-6F74-40B2-8C68-629E74F015B3}" type="presParOf" srcId="{86E45CD6-A7E8-42E3-91CB-656CE13953AF}" destId="{FBDD8456-A4F6-4417-BD52-68BAAFC86D26}" srcOrd="1" destOrd="0" presId="urn:microsoft.com/office/officeart/2005/8/layout/list1"/>
    <dgm:cxn modelId="{6F2B8C73-6717-40C5-87A1-26BEAE68BC08}" type="presParOf" srcId="{B6B4215B-28BC-45CE-B4EF-3139C3F1C36B}" destId="{D85654A2-E7E8-42BB-968A-99CDE55B9205}" srcOrd="9" destOrd="0" presId="urn:microsoft.com/office/officeart/2005/8/layout/list1"/>
    <dgm:cxn modelId="{4F6A9B81-9DBD-4FE3-82E4-096A81A2C97C}" type="presParOf" srcId="{B6B4215B-28BC-45CE-B4EF-3139C3F1C36B}" destId="{09A6C915-ACF5-4944-A4D7-C18D1EF584B8}" srcOrd="10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ADE597-95C8-43A8-9C9F-173E71A14B7E}" type="doc">
      <dgm:prSet loTypeId="urn:microsoft.com/office/officeart/2005/8/layout/hList7" loCatId="list" qsTypeId="urn:microsoft.com/office/officeart/2005/8/quickstyle/3d2" qsCatId="3D" csTypeId="urn:microsoft.com/office/officeart/2005/8/colors/colorful1" csCatId="colorful" phldr="1"/>
      <dgm:spPr/>
    </dgm:pt>
    <dgm:pt modelId="{3B873721-6937-4ED3-8D0B-46515F9D7235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8C88F69-016E-4DE6-AF67-AA32F1FDF5E8}" type="parTrans" cxnId="{0CBA78D6-925E-4B2F-879D-02BA385C0FCA}">
      <dgm:prSet/>
      <dgm:spPr/>
      <dgm:t>
        <a:bodyPr/>
        <a:lstStyle/>
        <a:p>
          <a:endParaRPr lang="ru-RU"/>
        </a:p>
      </dgm:t>
    </dgm:pt>
    <dgm:pt modelId="{2463A813-094B-405F-AB10-8E63E49B3C5A}" type="sibTrans" cxnId="{0CBA78D6-925E-4B2F-879D-02BA385C0FCA}">
      <dgm:prSet/>
      <dgm:spPr/>
      <dgm:t>
        <a:bodyPr/>
        <a:lstStyle/>
        <a:p>
          <a:endParaRPr lang="ru-RU"/>
        </a:p>
      </dgm:t>
    </dgm:pt>
    <dgm:pt modelId="{5E43ACD5-5D73-4457-B23D-BEB7A5DC39F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D68FF09C-9EEA-4684-B5EC-B2AA177F26F8}" type="parTrans" cxnId="{571039D8-4E48-47CB-921E-61AA2EB76868}">
      <dgm:prSet/>
      <dgm:spPr/>
      <dgm:t>
        <a:bodyPr/>
        <a:lstStyle/>
        <a:p>
          <a:endParaRPr lang="ru-RU"/>
        </a:p>
      </dgm:t>
    </dgm:pt>
    <dgm:pt modelId="{60782E82-18AB-467E-83F9-143478A1A44A}" type="sibTrans" cxnId="{571039D8-4E48-47CB-921E-61AA2EB76868}">
      <dgm:prSet/>
      <dgm:spPr/>
      <dgm:t>
        <a:bodyPr/>
        <a:lstStyle/>
        <a:p>
          <a:endParaRPr lang="ru-RU"/>
        </a:p>
      </dgm:t>
    </dgm:pt>
    <dgm:pt modelId="{BFC276D3-DB9F-4514-BF46-B0CC11F96411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911AC0D-D4A5-4DFD-9539-3820BF2E239C}" type="parTrans" cxnId="{25FC8611-7910-4D1A-994E-C54ABC3D22AF}">
      <dgm:prSet/>
      <dgm:spPr/>
      <dgm:t>
        <a:bodyPr/>
        <a:lstStyle/>
        <a:p>
          <a:endParaRPr lang="ru-RU"/>
        </a:p>
      </dgm:t>
    </dgm:pt>
    <dgm:pt modelId="{9683DFF2-F005-4F58-9E5E-1A2ED7B3C288}" type="sibTrans" cxnId="{25FC8611-7910-4D1A-994E-C54ABC3D22AF}">
      <dgm:prSet/>
      <dgm:spPr/>
      <dgm:t>
        <a:bodyPr/>
        <a:lstStyle/>
        <a:p>
          <a:endParaRPr lang="ru-RU"/>
        </a:p>
      </dgm:t>
    </dgm:pt>
    <dgm:pt modelId="{CAA10627-C545-4344-8254-953E13D09EB5}" type="pres">
      <dgm:prSet presAssocID="{67ADE597-95C8-43A8-9C9F-173E71A14B7E}" presName="Name0" presStyleCnt="0">
        <dgm:presLayoutVars>
          <dgm:dir/>
          <dgm:resizeHandles val="exact"/>
        </dgm:presLayoutVars>
      </dgm:prSet>
      <dgm:spPr/>
    </dgm:pt>
    <dgm:pt modelId="{5FDC8541-B9D1-40CA-8127-2FF73C4B0C71}" type="pres">
      <dgm:prSet presAssocID="{67ADE597-95C8-43A8-9C9F-173E71A14B7E}" presName="fgShape" presStyleLbl="fgShp" presStyleIdx="0" presStyleCnt="1"/>
      <dgm:spPr/>
    </dgm:pt>
    <dgm:pt modelId="{2B4AEDE9-8C8A-453B-AB7A-E22AFFE3CA32}" type="pres">
      <dgm:prSet presAssocID="{67ADE597-95C8-43A8-9C9F-173E71A14B7E}" presName="linComp" presStyleCnt="0"/>
      <dgm:spPr/>
    </dgm:pt>
    <dgm:pt modelId="{3B87F764-8BE5-48D2-AE17-A32787967545}" type="pres">
      <dgm:prSet presAssocID="{3B873721-6937-4ED3-8D0B-46515F9D7235}" presName="compNode" presStyleCnt="0"/>
      <dgm:spPr/>
    </dgm:pt>
    <dgm:pt modelId="{07228B5F-382C-4244-B7E9-1B263E1D444D}" type="pres">
      <dgm:prSet presAssocID="{3B873721-6937-4ED3-8D0B-46515F9D7235}" presName="bkgdShape" presStyleLbl="node1" presStyleIdx="0" presStyleCnt="3"/>
      <dgm:spPr/>
    </dgm:pt>
    <dgm:pt modelId="{FD45778F-DCFB-4DF4-94AA-A83F9EA93F5B}" type="pres">
      <dgm:prSet presAssocID="{3B873721-6937-4ED3-8D0B-46515F9D7235}" presName="nodeTx" presStyleLbl="node1" presStyleIdx="0" presStyleCnt="3">
        <dgm:presLayoutVars>
          <dgm:bulletEnabled val="1"/>
        </dgm:presLayoutVars>
      </dgm:prSet>
      <dgm:spPr/>
    </dgm:pt>
    <dgm:pt modelId="{2B479388-B49C-407D-9C41-009C639D300B}" type="pres">
      <dgm:prSet presAssocID="{3B873721-6937-4ED3-8D0B-46515F9D7235}" presName="invisiNode" presStyleLbl="node1" presStyleIdx="0" presStyleCnt="3"/>
      <dgm:spPr/>
    </dgm:pt>
    <dgm:pt modelId="{A828AB0E-DF14-4A18-9361-1E2B3F150708}" type="pres">
      <dgm:prSet presAssocID="{3B873721-6937-4ED3-8D0B-46515F9D723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1B6AF7-3C31-4611-8649-CBFDBAAE6419}" type="pres">
      <dgm:prSet presAssocID="{2463A813-094B-405F-AB10-8E63E49B3C5A}" presName="sibTrans" presStyleLbl="sibTrans2D1" presStyleIdx="0" presStyleCnt="0"/>
      <dgm:spPr/>
    </dgm:pt>
    <dgm:pt modelId="{F2909395-6A18-485F-A092-C1C2AD40C8D9}" type="pres">
      <dgm:prSet presAssocID="{5E43ACD5-5D73-4457-B23D-BEB7A5DC39F3}" presName="compNode" presStyleCnt="0"/>
      <dgm:spPr/>
    </dgm:pt>
    <dgm:pt modelId="{9E058FFE-6CBC-4590-88BD-FFAACD4A9471}" type="pres">
      <dgm:prSet presAssocID="{5E43ACD5-5D73-4457-B23D-BEB7A5DC39F3}" presName="bkgdShape" presStyleLbl="node1" presStyleIdx="1" presStyleCnt="3"/>
      <dgm:spPr/>
    </dgm:pt>
    <dgm:pt modelId="{76FC4323-AE8B-4EAA-9B8E-E36542BCE66A}" type="pres">
      <dgm:prSet presAssocID="{5E43ACD5-5D73-4457-B23D-BEB7A5DC39F3}" presName="nodeTx" presStyleLbl="node1" presStyleIdx="1" presStyleCnt="3">
        <dgm:presLayoutVars>
          <dgm:bulletEnabled val="1"/>
        </dgm:presLayoutVars>
      </dgm:prSet>
      <dgm:spPr/>
    </dgm:pt>
    <dgm:pt modelId="{B5031254-37B7-40D6-BF7E-39855CDF9D75}" type="pres">
      <dgm:prSet presAssocID="{5E43ACD5-5D73-4457-B23D-BEB7A5DC39F3}" presName="invisiNode" presStyleLbl="node1" presStyleIdx="1" presStyleCnt="3"/>
      <dgm:spPr/>
    </dgm:pt>
    <dgm:pt modelId="{990C6F51-0B62-46BF-BC45-BDEE49D477CB}" type="pres">
      <dgm:prSet presAssocID="{5E43ACD5-5D73-4457-B23D-BEB7A5DC39F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9A1FD7-9524-45DE-BA0B-235E63A65424}" type="pres">
      <dgm:prSet presAssocID="{60782E82-18AB-467E-83F9-143478A1A44A}" presName="sibTrans" presStyleLbl="sibTrans2D1" presStyleIdx="0" presStyleCnt="0"/>
      <dgm:spPr/>
    </dgm:pt>
    <dgm:pt modelId="{13ACB28A-C084-4A2E-BEE9-F53E2FE427DC}" type="pres">
      <dgm:prSet presAssocID="{BFC276D3-DB9F-4514-BF46-B0CC11F96411}" presName="compNode" presStyleCnt="0"/>
      <dgm:spPr/>
    </dgm:pt>
    <dgm:pt modelId="{8479D493-98D8-437A-A4B8-E0BBC25646BD}" type="pres">
      <dgm:prSet presAssocID="{BFC276D3-DB9F-4514-BF46-B0CC11F96411}" presName="bkgdShape" presStyleLbl="node1" presStyleIdx="2" presStyleCnt="3"/>
      <dgm:spPr/>
    </dgm:pt>
    <dgm:pt modelId="{D28A9D7F-9685-4487-8E3D-7137672F85A0}" type="pres">
      <dgm:prSet presAssocID="{BFC276D3-DB9F-4514-BF46-B0CC11F96411}" presName="nodeTx" presStyleLbl="node1" presStyleIdx="2" presStyleCnt="3">
        <dgm:presLayoutVars>
          <dgm:bulletEnabled val="1"/>
        </dgm:presLayoutVars>
      </dgm:prSet>
      <dgm:spPr/>
    </dgm:pt>
    <dgm:pt modelId="{F5EE3B47-8CE8-4204-A046-4517F672F291}" type="pres">
      <dgm:prSet presAssocID="{BFC276D3-DB9F-4514-BF46-B0CC11F96411}" presName="invisiNode" presStyleLbl="node1" presStyleIdx="2" presStyleCnt="3"/>
      <dgm:spPr/>
    </dgm:pt>
    <dgm:pt modelId="{AD2366DB-3892-47F6-94A6-A40A26A382AA}" type="pres">
      <dgm:prSet presAssocID="{BFC276D3-DB9F-4514-BF46-B0CC11F9641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A569EEF-5C85-4670-98C4-99759D8DC372}" type="presOf" srcId="{60782E82-18AB-467E-83F9-143478A1A44A}" destId="{2F9A1FD7-9524-45DE-BA0B-235E63A65424}" srcOrd="0" destOrd="0" presId="urn:microsoft.com/office/officeart/2005/8/layout/hList7"/>
    <dgm:cxn modelId="{DB146B1F-C2A1-449C-8F60-E95BDB85FCD1}" type="presOf" srcId="{67ADE597-95C8-43A8-9C9F-173E71A14B7E}" destId="{CAA10627-C545-4344-8254-953E13D09EB5}" srcOrd="0" destOrd="0" presId="urn:microsoft.com/office/officeart/2005/8/layout/hList7"/>
    <dgm:cxn modelId="{571039D8-4E48-47CB-921E-61AA2EB76868}" srcId="{67ADE597-95C8-43A8-9C9F-173E71A14B7E}" destId="{5E43ACD5-5D73-4457-B23D-BEB7A5DC39F3}" srcOrd="1" destOrd="0" parTransId="{D68FF09C-9EEA-4684-B5EC-B2AA177F26F8}" sibTransId="{60782E82-18AB-467E-83F9-143478A1A44A}"/>
    <dgm:cxn modelId="{25FC8611-7910-4D1A-994E-C54ABC3D22AF}" srcId="{67ADE597-95C8-43A8-9C9F-173E71A14B7E}" destId="{BFC276D3-DB9F-4514-BF46-B0CC11F96411}" srcOrd="2" destOrd="0" parTransId="{2911AC0D-D4A5-4DFD-9539-3820BF2E239C}" sibTransId="{9683DFF2-F005-4F58-9E5E-1A2ED7B3C288}"/>
    <dgm:cxn modelId="{A0A512CA-A531-4073-9B8E-B50A325A3254}" type="presOf" srcId="{BFC276D3-DB9F-4514-BF46-B0CC11F96411}" destId="{D28A9D7F-9685-4487-8E3D-7137672F85A0}" srcOrd="1" destOrd="0" presId="urn:microsoft.com/office/officeart/2005/8/layout/hList7"/>
    <dgm:cxn modelId="{0DB3F40C-CC6E-41BC-A49E-1C5FF2091D49}" type="presOf" srcId="{3B873721-6937-4ED3-8D0B-46515F9D7235}" destId="{FD45778F-DCFB-4DF4-94AA-A83F9EA93F5B}" srcOrd="1" destOrd="0" presId="urn:microsoft.com/office/officeart/2005/8/layout/hList7"/>
    <dgm:cxn modelId="{661F7CF4-3FA0-4232-AD8B-B4F8F6B5C12C}" type="presOf" srcId="{5E43ACD5-5D73-4457-B23D-BEB7A5DC39F3}" destId="{76FC4323-AE8B-4EAA-9B8E-E36542BCE66A}" srcOrd="1" destOrd="0" presId="urn:microsoft.com/office/officeart/2005/8/layout/hList7"/>
    <dgm:cxn modelId="{170FE815-A822-4B7B-81EB-ECCA0AD8ABD0}" type="presOf" srcId="{2463A813-094B-405F-AB10-8E63E49B3C5A}" destId="{B71B6AF7-3C31-4611-8649-CBFDBAAE6419}" srcOrd="0" destOrd="0" presId="urn:microsoft.com/office/officeart/2005/8/layout/hList7"/>
    <dgm:cxn modelId="{5FB930C0-E544-4DA0-AF5C-846C739CE5C4}" type="presOf" srcId="{5E43ACD5-5D73-4457-B23D-BEB7A5DC39F3}" destId="{9E058FFE-6CBC-4590-88BD-FFAACD4A9471}" srcOrd="0" destOrd="0" presId="urn:microsoft.com/office/officeart/2005/8/layout/hList7"/>
    <dgm:cxn modelId="{E7CCFCBF-5D50-4479-8702-F6483123F417}" type="presOf" srcId="{BFC276D3-DB9F-4514-BF46-B0CC11F96411}" destId="{8479D493-98D8-437A-A4B8-E0BBC25646BD}" srcOrd="0" destOrd="0" presId="urn:microsoft.com/office/officeart/2005/8/layout/hList7"/>
    <dgm:cxn modelId="{0CBA78D6-925E-4B2F-879D-02BA385C0FCA}" srcId="{67ADE597-95C8-43A8-9C9F-173E71A14B7E}" destId="{3B873721-6937-4ED3-8D0B-46515F9D7235}" srcOrd="0" destOrd="0" parTransId="{C8C88F69-016E-4DE6-AF67-AA32F1FDF5E8}" sibTransId="{2463A813-094B-405F-AB10-8E63E49B3C5A}"/>
    <dgm:cxn modelId="{0ED3DCFC-EA76-497A-95C2-22346FC762C7}" type="presOf" srcId="{3B873721-6937-4ED3-8D0B-46515F9D7235}" destId="{07228B5F-382C-4244-B7E9-1B263E1D444D}" srcOrd="0" destOrd="0" presId="urn:microsoft.com/office/officeart/2005/8/layout/hList7"/>
    <dgm:cxn modelId="{70FE392A-D9DB-45B7-9705-EB26056B67B1}" type="presParOf" srcId="{CAA10627-C545-4344-8254-953E13D09EB5}" destId="{5FDC8541-B9D1-40CA-8127-2FF73C4B0C71}" srcOrd="0" destOrd="0" presId="urn:microsoft.com/office/officeart/2005/8/layout/hList7"/>
    <dgm:cxn modelId="{5EB3D636-BAC0-4497-995D-549807CA5E8C}" type="presParOf" srcId="{CAA10627-C545-4344-8254-953E13D09EB5}" destId="{2B4AEDE9-8C8A-453B-AB7A-E22AFFE3CA32}" srcOrd="1" destOrd="0" presId="urn:microsoft.com/office/officeart/2005/8/layout/hList7"/>
    <dgm:cxn modelId="{4F74265F-5EB2-4CB8-A78C-F1E01FBB0B3D}" type="presParOf" srcId="{2B4AEDE9-8C8A-453B-AB7A-E22AFFE3CA32}" destId="{3B87F764-8BE5-48D2-AE17-A32787967545}" srcOrd="0" destOrd="0" presId="urn:microsoft.com/office/officeart/2005/8/layout/hList7"/>
    <dgm:cxn modelId="{86EE651A-0A67-4366-814C-BE5E9E997AFF}" type="presParOf" srcId="{3B87F764-8BE5-48D2-AE17-A32787967545}" destId="{07228B5F-382C-4244-B7E9-1B263E1D444D}" srcOrd="0" destOrd="0" presId="urn:microsoft.com/office/officeart/2005/8/layout/hList7"/>
    <dgm:cxn modelId="{7E225C26-670D-480F-BE80-8A9700C94A6C}" type="presParOf" srcId="{3B87F764-8BE5-48D2-AE17-A32787967545}" destId="{FD45778F-DCFB-4DF4-94AA-A83F9EA93F5B}" srcOrd="1" destOrd="0" presId="urn:microsoft.com/office/officeart/2005/8/layout/hList7"/>
    <dgm:cxn modelId="{AF817DF3-3026-4398-BA6C-0B8B43987F43}" type="presParOf" srcId="{3B87F764-8BE5-48D2-AE17-A32787967545}" destId="{2B479388-B49C-407D-9C41-009C639D300B}" srcOrd="2" destOrd="0" presId="urn:microsoft.com/office/officeart/2005/8/layout/hList7"/>
    <dgm:cxn modelId="{B489F3DC-75A6-4B6C-A417-2F340A3C8C77}" type="presParOf" srcId="{3B87F764-8BE5-48D2-AE17-A32787967545}" destId="{A828AB0E-DF14-4A18-9361-1E2B3F150708}" srcOrd="3" destOrd="0" presId="urn:microsoft.com/office/officeart/2005/8/layout/hList7"/>
    <dgm:cxn modelId="{7E8A0E89-DFF0-4750-BE6A-A87262A6A23C}" type="presParOf" srcId="{2B4AEDE9-8C8A-453B-AB7A-E22AFFE3CA32}" destId="{B71B6AF7-3C31-4611-8649-CBFDBAAE6419}" srcOrd="1" destOrd="0" presId="urn:microsoft.com/office/officeart/2005/8/layout/hList7"/>
    <dgm:cxn modelId="{1E676802-50C8-4249-B494-ADD6A450D528}" type="presParOf" srcId="{2B4AEDE9-8C8A-453B-AB7A-E22AFFE3CA32}" destId="{F2909395-6A18-485F-A092-C1C2AD40C8D9}" srcOrd="2" destOrd="0" presId="urn:microsoft.com/office/officeart/2005/8/layout/hList7"/>
    <dgm:cxn modelId="{0A65171A-87EE-4A57-A9C5-A62CD73188C7}" type="presParOf" srcId="{F2909395-6A18-485F-A092-C1C2AD40C8D9}" destId="{9E058FFE-6CBC-4590-88BD-FFAACD4A9471}" srcOrd="0" destOrd="0" presId="urn:microsoft.com/office/officeart/2005/8/layout/hList7"/>
    <dgm:cxn modelId="{D3036730-50D6-4A5F-9503-298C9DF54DF2}" type="presParOf" srcId="{F2909395-6A18-485F-A092-C1C2AD40C8D9}" destId="{76FC4323-AE8B-4EAA-9B8E-E36542BCE66A}" srcOrd="1" destOrd="0" presId="urn:microsoft.com/office/officeart/2005/8/layout/hList7"/>
    <dgm:cxn modelId="{5945AA0B-D089-418C-B499-647AC4A5A2FB}" type="presParOf" srcId="{F2909395-6A18-485F-A092-C1C2AD40C8D9}" destId="{B5031254-37B7-40D6-BF7E-39855CDF9D75}" srcOrd="2" destOrd="0" presId="urn:microsoft.com/office/officeart/2005/8/layout/hList7"/>
    <dgm:cxn modelId="{B0AF7DCB-98AF-4007-BA9E-754B98DF70E9}" type="presParOf" srcId="{F2909395-6A18-485F-A092-C1C2AD40C8D9}" destId="{990C6F51-0B62-46BF-BC45-BDEE49D477CB}" srcOrd="3" destOrd="0" presId="urn:microsoft.com/office/officeart/2005/8/layout/hList7"/>
    <dgm:cxn modelId="{69C7737A-4D79-403B-8202-F17F3BA3604B}" type="presParOf" srcId="{2B4AEDE9-8C8A-453B-AB7A-E22AFFE3CA32}" destId="{2F9A1FD7-9524-45DE-BA0B-235E63A65424}" srcOrd="3" destOrd="0" presId="urn:microsoft.com/office/officeart/2005/8/layout/hList7"/>
    <dgm:cxn modelId="{B0ED09DC-E651-484E-B59F-589E5997E9AE}" type="presParOf" srcId="{2B4AEDE9-8C8A-453B-AB7A-E22AFFE3CA32}" destId="{13ACB28A-C084-4A2E-BEE9-F53E2FE427DC}" srcOrd="4" destOrd="0" presId="urn:microsoft.com/office/officeart/2005/8/layout/hList7"/>
    <dgm:cxn modelId="{6097DFF0-3E06-4CA2-A157-F2A6E965ADC3}" type="presParOf" srcId="{13ACB28A-C084-4A2E-BEE9-F53E2FE427DC}" destId="{8479D493-98D8-437A-A4B8-E0BBC25646BD}" srcOrd="0" destOrd="0" presId="urn:microsoft.com/office/officeart/2005/8/layout/hList7"/>
    <dgm:cxn modelId="{83252D9B-BBB4-41AB-95AB-73A98548DD96}" type="presParOf" srcId="{13ACB28A-C084-4A2E-BEE9-F53E2FE427DC}" destId="{D28A9D7F-9685-4487-8E3D-7137672F85A0}" srcOrd="1" destOrd="0" presId="urn:microsoft.com/office/officeart/2005/8/layout/hList7"/>
    <dgm:cxn modelId="{9DE00D5C-5206-4F07-87F8-F5369484A52C}" type="presParOf" srcId="{13ACB28A-C084-4A2E-BEE9-F53E2FE427DC}" destId="{F5EE3B47-8CE8-4204-A046-4517F672F291}" srcOrd="2" destOrd="0" presId="urn:microsoft.com/office/officeart/2005/8/layout/hList7"/>
    <dgm:cxn modelId="{1829F872-64B8-4154-8D06-1E6CFF2360E7}" type="presParOf" srcId="{13ACB28A-C084-4A2E-BEE9-F53E2FE427DC}" destId="{AD2366DB-3892-47F6-94A6-A40A26A382AA}" srcOrd="3" destOrd="0" presId="urn:microsoft.com/office/officeart/2005/8/layout/hList7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ADE597-95C8-43A8-9C9F-173E71A14B7E}" type="doc">
      <dgm:prSet loTypeId="urn:microsoft.com/office/officeart/2005/8/layout/hList7" loCatId="list" qsTypeId="urn:microsoft.com/office/officeart/2005/8/quickstyle/3d2" qsCatId="3D" csTypeId="urn:microsoft.com/office/officeart/2005/8/colors/colorful1" csCatId="colorful" phldr="1"/>
      <dgm:spPr/>
    </dgm:pt>
    <dgm:pt modelId="{3B873721-6937-4ED3-8D0B-46515F9D7235}">
      <dgm:prSet phldrT="[Текст]"/>
      <dgm:spPr/>
      <dgm:t>
        <a:bodyPr/>
        <a:lstStyle/>
        <a:p>
          <a:r>
            <a:rPr lang="ru-RU" dirty="0" smtClean="0"/>
            <a:t>Унитарное</a:t>
          </a:r>
        </a:p>
        <a:p>
          <a:r>
            <a:rPr lang="ru-RU" dirty="0" smtClean="0"/>
            <a:t>государство</a:t>
          </a:r>
          <a:endParaRPr lang="ru-RU" dirty="0"/>
        </a:p>
      </dgm:t>
    </dgm:pt>
    <dgm:pt modelId="{C8C88F69-016E-4DE6-AF67-AA32F1FDF5E8}" type="parTrans" cxnId="{0CBA78D6-925E-4B2F-879D-02BA385C0FCA}">
      <dgm:prSet/>
      <dgm:spPr/>
      <dgm:t>
        <a:bodyPr/>
        <a:lstStyle/>
        <a:p>
          <a:endParaRPr lang="ru-RU"/>
        </a:p>
      </dgm:t>
    </dgm:pt>
    <dgm:pt modelId="{2463A813-094B-405F-AB10-8E63E49B3C5A}" type="sibTrans" cxnId="{0CBA78D6-925E-4B2F-879D-02BA385C0FCA}">
      <dgm:prSet/>
      <dgm:spPr/>
      <dgm:t>
        <a:bodyPr/>
        <a:lstStyle/>
        <a:p>
          <a:endParaRPr lang="ru-RU"/>
        </a:p>
      </dgm:t>
    </dgm:pt>
    <dgm:pt modelId="{5E43ACD5-5D73-4457-B23D-BEB7A5DC39F3}">
      <dgm:prSet phldrT="[Текст]"/>
      <dgm:spPr/>
      <dgm:t>
        <a:bodyPr/>
        <a:lstStyle/>
        <a:p>
          <a:r>
            <a:rPr lang="ru-RU" dirty="0" smtClean="0"/>
            <a:t>Федерация</a:t>
          </a:r>
          <a:endParaRPr lang="ru-RU" dirty="0"/>
        </a:p>
      </dgm:t>
    </dgm:pt>
    <dgm:pt modelId="{D68FF09C-9EEA-4684-B5EC-B2AA177F26F8}" type="parTrans" cxnId="{571039D8-4E48-47CB-921E-61AA2EB76868}">
      <dgm:prSet/>
      <dgm:spPr/>
      <dgm:t>
        <a:bodyPr/>
        <a:lstStyle/>
        <a:p>
          <a:endParaRPr lang="ru-RU"/>
        </a:p>
      </dgm:t>
    </dgm:pt>
    <dgm:pt modelId="{60782E82-18AB-467E-83F9-143478A1A44A}" type="sibTrans" cxnId="{571039D8-4E48-47CB-921E-61AA2EB76868}">
      <dgm:prSet/>
      <dgm:spPr/>
      <dgm:t>
        <a:bodyPr/>
        <a:lstStyle/>
        <a:p>
          <a:endParaRPr lang="ru-RU"/>
        </a:p>
      </dgm:t>
    </dgm:pt>
    <dgm:pt modelId="{BFC276D3-DB9F-4514-BF46-B0CC11F96411}">
      <dgm:prSet phldrT="[Текст]"/>
      <dgm:spPr/>
      <dgm:t>
        <a:bodyPr/>
        <a:lstStyle/>
        <a:p>
          <a:r>
            <a:rPr lang="ru-RU" dirty="0" smtClean="0"/>
            <a:t>Конфедерация</a:t>
          </a:r>
          <a:endParaRPr lang="ru-RU" dirty="0"/>
        </a:p>
      </dgm:t>
    </dgm:pt>
    <dgm:pt modelId="{2911AC0D-D4A5-4DFD-9539-3820BF2E239C}" type="parTrans" cxnId="{25FC8611-7910-4D1A-994E-C54ABC3D22AF}">
      <dgm:prSet/>
      <dgm:spPr/>
      <dgm:t>
        <a:bodyPr/>
        <a:lstStyle/>
        <a:p>
          <a:endParaRPr lang="ru-RU"/>
        </a:p>
      </dgm:t>
    </dgm:pt>
    <dgm:pt modelId="{9683DFF2-F005-4F58-9E5E-1A2ED7B3C288}" type="sibTrans" cxnId="{25FC8611-7910-4D1A-994E-C54ABC3D22AF}">
      <dgm:prSet/>
      <dgm:spPr/>
      <dgm:t>
        <a:bodyPr/>
        <a:lstStyle/>
        <a:p>
          <a:endParaRPr lang="ru-RU"/>
        </a:p>
      </dgm:t>
    </dgm:pt>
    <dgm:pt modelId="{CAA10627-C545-4344-8254-953E13D09EB5}" type="pres">
      <dgm:prSet presAssocID="{67ADE597-95C8-43A8-9C9F-173E71A14B7E}" presName="Name0" presStyleCnt="0">
        <dgm:presLayoutVars>
          <dgm:dir/>
          <dgm:resizeHandles val="exact"/>
        </dgm:presLayoutVars>
      </dgm:prSet>
      <dgm:spPr/>
    </dgm:pt>
    <dgm:pt modelId="{5FDC8541-B9D1-40CA-8127-2FF73C4B0C71}" type="pres">
      <dgm:prSet presAssocID="{67ADE597-95C8-43A8-9C9F-173E71A14B7E}" presName="fgShape" presStyleLbl="fgShp" presStyleIdx="0" presStyleCnt="1"/>
      <dgm:spPr/>
    </dgm:pt>
    <dgm:pt modelId="{2B4AEDE9-8C8A-453B-AB7A-E22AFFE3CA32}" type="pres">
      <dgm:prSet presAssocID="{67ADE597-95C8-43A8-9C9F-173E71A14B7E}" presName="linComp" presStyleCnt="0"/>
      <dgm:spPr/>
    </dgm:pt>
    <dgm:pt modelId="{3B87F764-8BE5-48D2-AE17-A32787967545}" type="pres">
      <dgm:prSet presAssocID="{3B873721-6937-4ED3-8D0B-46515F9D7235}" presName="compNode" presStyleCnt="0"/>
      <dgm:spPr/>
    </dgm:pt>
    <dgm:pt modelId="{07228B5F-382C-4244-B7E9-1B263E1D444D}" type="pres">
      <dgm:prSet presAssocID="{3B873721-6937-4ED3-8D0B-46515F9D7235}" presName="bkgdShape" presStyleLbl="node1" presStyleIdx="0" presStyleCnt="3"/>
      <dgm:spPr/>
      <dgm:t>
        <a:bodyPr/>
        <a:lstStyle/>
        <a:p>
          <a:endParaRPr lang="ru-RU"/>
        </a:p>
      </dgm:t>
    </dgm:pt>
    <dgm:pt modelId="{FD45778F-DCFB-4DF4-94AA-A83F9EA93F5B}" type="pres">
      <dgm:prSet presAssocID="{3B873721-6937-4ED3-8D0B-46515F9D723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79388-B49C-407D-9C41-009C639D300B}" type="pres">
      <dgm:prSet presAssocID="{3B873721-6937-4ED3-8D0B-46515F9D7235}" presName="invisiNode" presStyleLbl="node1" presStyleIdx="0" presStyleCnt="3"/>
      <dgm:spPr/>
    </dgm:pt>
    <dgm:pt modelId="{A828AB0E-DF14-4A18-9361-1E2B3F150708}" type="pres">
      <dgm:prSet presAssocID="{3B873721-6937-4ED3-8D0B-46515F9D723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1B6AF7-3C31-4611-8649-CBFDBAAE6419}" type="pres">
      <dgm:prSet presAssocID="{2463A813-094B-405F-AB10-8E63E49B3C5A}" presName="sibTrans" presStyleLbl="sibTrans2D1" presStyleIdx="0" presStyleCnt="0"/>
      <dgm:spPr/>
    </dgm:pt>
    <dgm:pt modelId="{F2909395-6A18-485F-A092-C1C2AD40C8D9}" type="pres">
      <dgm:prSet presAssocID="{5E43ACD5-5D73-4457-B23D-BEB7A5DC39F3}" presName="compNode" presStyleCnt="0"/>
      <dgm:spPr/>
    </dgm:pt>
    <dgm:pt modelId="{9E058FFE-6CBC-4590-88BD-FFAACD4A9471}" type="pres">
      <dgm:prSet presAssocID="{5E43ACD5-5D73-4457-B23D-BEB7A5DC39F3}" presName="bkgdShape" presStyleLbl="node1" presStyleIdx="1" presStyleCnt="3"/>
      <dgm:spPr/>
      <dgm:t>
        <a:bodyPr/>
        <a:lstStyle/>
        <a:p>
          <a:endParaRPr lang="ru-RU"/>
        </a:p>
      </dgm:t>
    </dgm:pt>
    <dgm:pt modelId="{76FC4323-AE8B-4EAA-9B8E-E36542BCE66A}" type="pres">
      <dgm:prSet presAssocID="{5E43ACD5-5D73-4457-B23D-BEB7A5DC39F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1254-37B7-40D6-BF7E-39855CDF9D75}" type="pres">
      <dgm:prSet presAssocID="{5E43ACD5-5D73-4457-B23D-BEB7A5DC39F3}" presName="invisiNode" presStyleLbl="node1" presStyleIdx="1" presStyleCnt="3"/>
      <dgm:spPr/>
    </dgm:pt>
    <dgm:pt modelId="{990C6F51-0B62-46BF-BC45-BDEE49D477CB}" type="pres">
      <dgm:prSet presAssocID="{5E43ACD5-5D73-4457-B23D-BEB7A5DC39F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9A1FD7-9524-45DE-BA0B-235E63A65424}" type="pres">
      <dgm:prSet presAssocID="{60782E82-18AB-467E-83F9-143478A1A44A}" presName="sibTrans" presStyleLbl="sibTrans2D1" presStyleIdx="0" presStyleCnt="0"/>
      <dgm:spPr/>
    </dgm:pt>
    <dgm:pt modelId="{13ACB28A-C084-4A2E-BEE9-F53E2FE427DC}" type="pres">
      <dgm:prSet presAssocID="{BFC276D3-DB9F-4514-BF46-B0CC11F96411}" presName="compNode" presStyleCnt="0"/>
      <dgm:spPr/>
    </dgm:pt>
    <dgm:pt modelId="{8479D493-98D8-437A-A4B8-E0BBC25646BD}" type="pres">
      <dgm:prSet presAssocID="{BFC276D3-DB9F-4514-BF46-B0CC11F96411}" presName="bkgdShape" presStyleLbl="node1" presStyleIdx="2" presStyleCnt="3"/>
      <dgm:spPr/>
      <dgm:t>
        <a:bodyPr/>
        <a:lstStyle/>
        <a:p>
          <a:endParaRPr lang="ru-RU"/>
        </a:p>
      </dgm:t>
    </dgm:pt>
    <dgm:pt modelId="{D28A9D7F-9685-4487-8E3D-7137672F85A0}" type="pres">
      <dgm:prSet presAssocID="{BFC276D3-DB9F-4514-BF46-B0CC11F9641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E3B47-8CE8-4204-A046-4517F672F291}" type="pres">
      <dgm:prSet presAssocID="{BFC276D3-DB9F-4514-BF46-B0CC11F96411}" presName="invisiNode" presStyleLbl="node1" presStyleIdx="2" presStyleCnt="3"/>
      <dgm:spPr/>
    </dgm:pt>
    <dgm:pt modelId="{AD2366DB-3892-47F6-94A6-A40A26A382AA}" type="pres">
      <dgm:prSet presAssocID="{BFC276D3-DB9F-4514-BF46-B0CC11F9641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D96C5FA-400B-441C-96CC-7FC826B8C38E}" type="presOf" srcId="{60782E82-18AB-467E-83F9-143478A1A44A}" destId="{2F9A1FD7-9524-45DE-BA0B-235E63A65424}" srcOrd="0" destOrd="0" presId="urn:microsoft.com/office/officeart/2005/8/layout/hList7"/>
    <dgm:cxn modelId="{571039D8-4E48-47CB-921E-61AA2EB76868}" srcId="{67ADE597-95C8-43A8-9C9F-173E71A14B7E}" destId="{5E43ACD5-5D73-4457-B23D-BEB7A5DC39F3}" srcOrd="1" destOrd="0" parTransId="{D68FF09C-9EEA-4684-B5EC-B2AA177F26F8}" sibTransId="{60782E82-18AB-467E-83F9-143478A1A44A}"/>
    <dgm:cxn modelId="{E484F327-F5D9-461A-9F55-91A74F70AD02}" type="presOf" srcId="{3B873721-6937-4ED3-8D0B-46515F9D7235}" destId="{07228B5F-382C-4244-B7E9-1B263E1D444D}" srcOrd="0" destOrd="0" presId="urn:microsoft.com/office/officeart/2005/8/layout/hList7"/>
    <dgm:cxn modelId="{25FC8611-7910-4D1A-994E-C54ABC3D22AF}" srcId="{67ADE597-95C8-43A8-9C9F-173E71A14B7E}" destId="{BFC276D3-DB9F-4514-BF46-B0CC11F96411}" srcOrd="2" destOrd="0" parTransId="{2911AC0D-D4A5-4DFD-9539-3820BF2E239C}" sibTransId="{9683DFF2-F005-4F58-9E5E-1A2ED7B3C288}"/>
    <dgm:cxn modelId="{EF3AF9EA-2D45-49C2-8AD7-B6CFFBD13A4C}" type="presOf" srcId="{67ADE597-95C8-43A8-9C9F-173E71A14B7E}" destId="{CAA10627-C545-4344-8254-953E13D09EB5}" srcOrd="0" destOrd="0" presId="urn:microsoft.com/office/officeart/2005/8/layout/hList7"/>
    <dgm:cxn modelId="{173244E8-7385-4FAD-B0C2-904D56965D54}" type="presOf" srcId="{3B873721-6937-4ED3-8D0B-46515F9D7235}" destId="{FD45778F-DCFB-4DF4-94AA-A83F9EA93F5B}" srcOrd="1" destOrd="0" presId="urn:microsoft.com/office/officeart/2005/8/layout/hList7"/>
    <dgm:cxn modelId="{3AFD6F8C-7983-4E03-B8C9-8D8953280688}" type="presOf" srcId="{BFC276D3-DB9F-4514-BF46-B0CC11F96411}" destId="{8479D493-98D8-437A-A4B8-E0BBC25646BD}" srcOrd="0" destOrd="0" presId="urn:microsoft.com/office/officeart/2005/8/layout/hList7"/>
    <dgm:cxn modelId="{84F2A349-B535-49BE-81FC-C7357579BB31}" type="presOf" srcId="{2463A813-094B-405F-AB10-8E63E49B3C5A}" destId="{B71B6AF7-3C31-4611-8649-CBFDBAAE6419}" srcOrd="0" destOrd="0" presId="urn:microsoft.com/office/officeart/2005/8/layout/hList7"/>
    <dgm:cxn modelId="{64AD4425-BD2D-4814-9444-B24A0F58FEFE}" type="presOf" srcId="{5E43ACD5-5D73-4457-B23D-BEB7A5DC39F3}" destId="{9E058FFE-6CBC-4590-88BD-FFAACD4A9471}" srcOrd="0" destOrd="0" presId="urn:microsoft.com/office/officeart/2005/8/layout/hList7"/>
    <dgm:cxn modelId="{37DBE8E4-A4A4-46DB-841E-34EC5F346F5A}" type="presOf" srcId="{5E43ACD5-5D73-4457-B23D-BEB7A5DC39F3}" destId="{76FC4323-AE8B-4EAA-9B8E-E36542BCE66A}" srcOrd="1" destOrd="0" presId="urn:microsoft.com/office/officeart/2005/8/layout/hList7"/>
    <dgm:cxn modelId="{0CBA78D6-925E-4B2F-879D-02BA385C0FCA}" srcId="{67ADE597-95C8-43A8-9C9F-173E71A14B7E}" destId="{3B873721-6937-4ED3-8D0B-46515F9D7235}" srcOrd="0" destOrd="0" parTransId="{C8C88F69-016E-4DE6-AF67-AA32F1FDF5E8}" sibTransId="{2463A813-094B-405F-AB10-8E63E49B3C5A}"/>
    <dgm:cxn modelId="{5D564504-B796-4AF0-8E07-CEFCD6A063FC}" type="presOf" srcId="{BFC276D3-DB9F-4514-BF46-B0CC11F96411}" destId="{D28A9D7F-9685-4487-8E3D-7137672F85A0}" srcOrd="1" destOrd="0" presId="urn:microsoft.com/office/officeart/2005/8/layout/hList7"/>
    <dgm:cxn modelId="{AF3E4E24-3164-4650-BE86-FF1B557778F3}" type="presParOf" srcId="{CAA10627-C545-4344-8254-953E13D09EB5}" destId="{5FDC8541-B9D1-40CA-8127-2FF73C4B0C71}" srcOrd="0" destOrd="0" presId="urn:microsoft.com/office/officeart/2005/8/layout/hList7"/>
    <dgm:cxn modelId="{FBE1BFEC-2379-4548-8108-483505265FD1}" type="presParOf" srcId="{CAA10627-C545-4344-8254-953E13D09EB5}" destId="{2B4AEDE9-8C8A-453B-AB7A-E22AFFE3CA32}" srcOrd="1" destOrd="0" presId="urn:microsoft.com/office/officeart/2005/8/layout/hList7"/>
    <dgm:cxn modelId="{C74D0637-9E5E-429E-8749-65E6CA281FED}" type="presParOf" srcId="{2B4AEDE9-8C8A-453B-AB7A-E22AFFE3CA32}" destId="{3B87F764-8BE5-48D2-AE17-A32787967545}" srcOrd="0" destOrd="0" presId="urn:microsoft.com/office/officeart/2005/8/layout/hList7"/>
    <dgm:cxn modelId="{C3BBF0B0-2F6E-423C-ACB5-52E39B5C8770}" type="presParOf" srcId="{3B87F764-8BE5-48D2-AE17-A32787967545}" destId="{07228B5F-382C-4244-B7E9-1B263E1D444D}" srcOrd="0" destOrd="0" presId="urn:microsoft.com/office/officeart/2005/8/layout/hList7"/>
    <dgm:cxn modelId="{F1DF932C-EE61-4DD8-8900-408048F80BC4}" type="presParOf" srcId="{3B87F764-8BE5-48D2-AE17-A32787967545}" destId="{FD45778F-DCFB-4DF4-94AA-A83F9EA93F5B}" srcOrd="1" destOrd="0" presId="urn:microsoft.com/office/officeart/2005/8/layout/hList7"/>
    <dgm:cxn modelId="{F3D7506D-31A6-4503-AC87-DE50B342BAD5}" type="presParOf" srcId="{3B87F764-8BE5-48D2-AE17-A32787967545}" destId="{2B479388-B49C-407D-9C41-009C639D300B}" srcOrd="2" destOrd="0" presId="urn:microsoft.com/office/officeart/2005/8/layout/hList7"/>
    <dgm:cxn modelId="{0AB256B5-0B92-4360-B672-EE4428557D13}" type="presParOf" srcId="{3B87F764-8BE5-48D2-AE17-A32787967545}" destId="{A828AB0E-DF14-4A18-9361-1E2B3F150708}" srcOrd="3" destOrd="0" presId="urn:microsoft.com/office/officeart/2005/8/layout/hList7"/>
    <dgm:cxn modelId="{9223F2B8-BE99-4AA5-9469-978F607B5F5A}" type="presParOf" srcId="{2B4AEDE9-8C8A-453B-AB7A-E22AFFE3CA32}" destId="{B71B6AF7-3C31-4611-8649-CBFDBAAE6419}" srcOrd="1" destOrd="0" presId="urn:microsoft.com/office/officeart/2005/8/layout/hList7"/>
    <dgm:cxn modelId="{1E4821DC-2D20-4F0E-A472-20B1DA84DEB4}" type="presParOf" srcId="{2B4AEDE9-8C8A-453B-AB7A-E22AFFE3CA32}" destId="{F2909395-6A18-485F-A092-C1C2AD40C8D9}" srcOrd="2" destOrd="0" presId="urn:microsoft.com/office/officeart/2005/8/layout/hList7"/>
    <dgm:cxn modelId="{CCE14B15-2CB3-45E5-889B-32DAB3DAB6EF}" type="presParOf" srcId="{F2909395-6A18-485F-A092-C1C2AD40C8D9}" destId="{9E058FFE-6CBC-4590-88BD-FFAACD4A9471}" srcOrd="0" destOrd="0" presId="urn:microsoft.com/office/officeart/2005/8/layout/hList7"/>
    <dgm:cxn modelId="{D331EF99-B451-4CCF-B451-D57441C4F4E0}" type="presParOf" srcId="{F2909395-6A18-485F-A092-C1C2AD40C8D9}" destId="{76FC4323-AE8B-4EAA-9B8E-E36542BCE66A}" srcOrd="1" destOrd="0" presId="urn:microsoft.com/office/officeart/2005/8/layout/hList7"/>
    <dgm:cxn modelId="{B570F68A-D8F3-45E1-983F-9B61C682F6C0}" type="presParOf" srcId="{F2909395-6A18-485F-A092-C1C2AD40C8D9}" destId="{B5031254-37B7-40D6-BF7E-39855CDF9D75}" srcOrd="2" destOrd="0" presId="urn:microsoft.com/office/officeart/2005/8/layout/hList7"/>
    <dgm:cxn modelId="{A5AFD2F7-233E-48FC-A7CE-F3FE4E5005C7}" type="presParOf" srcId="{F2909395-6A18-485F-A092-C1C2AD40C8D9}" destId="{990C6F51-0B62-46BF-BC45-BDEE49D477CB}" srcOrd="3" destOrd="0" presId="urn:microsoft.com/office/officeart/2005/8/layout/hList7"/>
    <dgm:cxn modelId="{A988CC9B-906E-4642-A18C-FD1B36A2AF62}" type="presParOf" srcId="{2B4AEDE9-8C8A-453B-AB7A-E22AFFE3CA32}" destId="{2F9A1FD7-9524-45DE-BA0B-235E63A65424}" srcOrd="3" destOrd="0" presId="urn:microsoft.com/office/officeart/2005/8/layout/hList7"/>
    <dgm:cxn modelId="{983AAF56-C2FF-410B-91D2-27CAC4D1DAFA}" type="presParOf" srcId="{2B4AEDE9-8C8A-453B-AB7A-E22AFFE3CA32}" destId="{13ACB28A-C084-4A2E-BEE9-F53E2FE427DC}" srcOrd="4" destOrd="0" presId="urn:microsoft.com/office/officeart/2005/8/layout/hList7"/>
    <dgm:cxn modelId="{6E833121-10A3-424F-B982-D8460A921545}" type="presParOf" srcId="{13ACB28A-C084-4A2E-BEE9-F53E2FE427DC}" destId="{8479D493-98D8-437A-A4B8-E0BBC25646BD}" srcOrd="0" destOrd="0" presId="urn:microsoft.com/office/officeart/2005/8/layout/hList7"/>
    <dgm:cxn modelId="{A476A699-75E8-4CB8-8701-5F898366758C}" type="presParOf" srcId="{13ACB28A-C084-4A2E-BEE9-F53E2FE427DC}" destId="{D28A9D7F-9685-4487-8E3D-7137672F85A0}" srcOrd="1" destOrd="0" presId="urn:microsoft.com/office/officeart/2005/8/layout/hList7"/>
    <dgm:cxn modelId="{802FC456-7E5D-4658-9975-4AB30F907BE9}" type="presParOf" srcId="{13ACB28A-C084-4A2E-BEE9-F53E2FE427DC}" destId="{F5EE3B47-8CE8-4204-A046-4517F672F291}" srcOrd="2" destOrd="0" presId="urn:microsoft.com/office/officeart/2005/8/layout/hList7"/>
    <dgm:cxn modelId="{B05BACDA-C07F-4E12-9F1B-538CAEBD908B}" type="presParOf" srcId="{13ACB28A-C084-4A2E-BEE9-F53E2FE427DC}" destId="{AD2366DB-3892-47F6-94A6-A40A26A382AA}" srcOrd="3" destOrd="0" presId="urn:microsoft.com/office/officeart/2005/8/layout/hList7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37975A-A295-4422-A5CC-7AA0C9992E47}" type="doc">
      <dgm:prSet loTypeId="urn:microsoft.com/office/officeart/2005/8/layout/arrow6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57F465-27F5-47D5-8635-892826CCF7D5}">
      <dgm:prSet phldrT="[Текст]"/>
      <dgm:spPr/>
      <dgm:t>
        <a:bodyPr/>
        <a:lstStyle/>
        <a:p>
          <a:r>
            <a:rPr lang="ru-RU" dirty="0" smtClean="0"/>
            <a:t>Демократический</a:t>
          </a:r>
          <a:endParaRPr lang="ru-RU" dirty="0"/>
        </a:p>
      </dgm:t>
    </dgm:pt>
    <dgm:pt modelId="{81E3A297-AE55-4B2F-B806-B55BD12B06F0}" type="parTrans" cxnId="{5E40BAF0-E98B-493C-9D14-E06D3DCD4DC8}">
      <dgm:prSet/>
      <dgm:spPr/>
      <dgm:t>
        <a:bodyPr/>
        <a:lstStyle/>
        <a:p>
          <a:endParaRPr lang="ru-RU"/>
        </a:p>
      </dgm:t>
    </dgm:pt>
    <dgm:pt modelId="{C27880A4-0AF8-461D-A05C-2B24D738A578}" type="sibTrans" cxnId="{5E40BAF0-E98B-493C-9D14-E06D3DCD4DC8}">
      <dgm:prSet/>
      <dgm:spPr/>
      <dgm:t>
        <a:bodyPr/>
        <a:lstStyle/>
        <a:p>
          <a:endParaRPr lang="ru-RU"/>
        </a:p>
      </dgm:t>
    </dgm:pt>
    <dgm:pt modelId="{9B060FBA-E4E1-4518-B1DA-57381F76EC57}">
      <dgm:prSet phldrT="[Текст]"/>
      <dgm:spPr/>
      <dgm:t>
        <a:bodyPr/>
        <a:lstStyle/>
        <a:p>
          <a:r>
            <a:rPr lang="ru-RU" dirty="0" smtClean="0"/>
            <a:t>Недемократический</a:t>
          </a:r>
          <a:endParaRPr lang="ru-RU" dirty="0"/>
        </a:p>
      </dgm:t>
    </dgm:pt>
    <dgm:pt modelId="{1E8EC8AE-B56A-4DEB-B801-BB38D7405406}" type="parTrans" cxnId="{5E34D84B-1F1F-458F-B72E-F006FDC14C9E}">
      <dgm:prSet/>
      <dgm:spPr/>
      <dgm:t>
        <a:bodyPr/>
        <a:lstStyle/>
        <a:p>
          <a:endParaRPr lang="ru-RU"/>
        </a:p>
      </dgm:t>
    </dgm:pt>
    <dgm:pt modelId="{C3298CB9-0B5D-46D6-B410-D8F1BAB18C17}" type="sibTrans" cxnId="{5E34D84B-1F1F-458F-B72E-F006FDC14C9E}">
      <dgm:prSet/>
      <dgm:spPr/>
      <dgm:t>
        <a:bodyPr/>
        <a:lstStyle/>
        <a:p>
          <a:endParaRPr lang="ru-RU"/>
        </a:p>
      </dgm:t>
    </dgm:pt>
    <dgm:pt modelId="{63F47C6C-A2C4-4382-A4F6-577C269792E9}" type="pres">
      <dgm:prSet presAssocID="{E937975A-A295-4422-A5CC-7AA0C9992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5080D-5E78-4091-B394-DDA80FC9BB38}" type="pres">
      <dgm:prSet presAssocID="{E937975A-A295-4422-A5CC-7AA0C9992E47}" presName="ribbon" presStyleLbl="node1" presStyleIdx="0" presStyleCnt="1"/>
      <dgm:spPr/>
      <dgm:t>
        <a:bodyPr/>
        <a:lstStyle/>
        <a:p>
          <a:endParaRPr lang="ru-RU"/>
        </a:p>
      </dgm:t>
    </dgm:pt>
    <dgm:pt modelId="{335D0418-7F8F-40DD-B8E1-DB3C52196019}" type="pres">
      <dgm:prSet presAssocID="{E937975A-A295-4422-A5CC-7AA0C9992E4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AE4D0-1E18-4EB3-862E-0FE46F060850}" type="pres">
      <dgm:prSet presAssocID="{E937975A-A295-4422-A5CC-7AA0C9992E4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B90A9-2A51-4C7C-A465-C389EFF48D02}" type="presOf" srcId="{9B060FBA-E4E1-4518-B1DA-57381F76EC57}" destId="{1A0AE4D0-1E18-4EB3-862E-0FE46F060850}" srcOrd="0" destOrd="0" presId="urn:microsoft.com/office/officeart/2005/8/layout/arrow6"/>
    <dgm:cxn modelId="{5E40BAF0-E98B-493C-9D14-E06D3DCD4DC8}" srcId="{E937975A-A295-4422-A5CC-7AA0C9992E47}" destId="{EF57F465-27F5-47D5-8635-892826CCF7D5}" srcOrd="0" destOrd="0" parTransId="{81E3A297-AE55-4B2F-B806-B55BD12B06F0}" sibTransId="{C27880A4-0AF8-461D-A05C-2B24D738A578}"/>
    <dgm:cxn modelId="{5E34D84B-1F1F-458F-B72E-F006FDC14C9E}" srcId="{E937975A-A295-4422-A5CC-7AA0C9992E47}" destId="{9B060FBA-E4E1-4518-B1DA-57381F76EC57}" srcOrd="1" destOrd="0" parTransId="{1E8EC8AE-B56A-4DEB-B801-BB38D7405406}" sibTransId="{C3298CB9-0B5D-46D6-B410-D8F1BAB18C17}"/>
    <dgm:cxn modelId="{829C8357-2585-4715-8997-5E36E9B5B8E1}" type="presOf" srcId="{E937975A-A295-4422-A5CC-7AA0C9992E47}" destId="{63F47C6C-A2C4-4382-A4F6-577C269792E9}" srcOrd="0" destOrd="0" presId="urn:microsoft.com/office/officeart/2005/8/layout/arrow6"/>
    <dgm:cxn modelId="{93EFB9CA-8F46-4B21-A73A-B791135789C4}" type="presOf" srcId="{EF57F465-27F5-47D5-8635-892826CCF7D5}" destId="{335D0418-7F8F-40DD-B8E1-DB3C52196019}" srcOrd="0" destOrd="0" presId="urn:microsoft.com/office/officeart/2005/8/layout/arrow6"/>
    <dgm:cxn modelId="{04680092-AE60-458A-B292-0FD819F27D94}" type="presParOf" srcId="{63F47C6C-A2C4-4382-A4F6-577C269792E9}" destId="{1045080D-5E78-4091-B394-DDA80FC9BB38}" srcOrd="0" destOrd="0" presId="urn:microsoft.com/office/officeart/2005/8/layout/arrow6"/>
    <dgm:cxn modelId="{D7E0CBBD-D50E-4DC8-8155-E005EFDC92C7}" type="presParOf" srcId="{63F47C6C-A2C4-4382-A4F6-577C269792E9}" destId="{335D0418-7F8F-40DD-B8E1-DB3C52196019}" srcOrd="1" destOrd="0" presId="urn:microsoft.com/office/officeart/2005/8/layout/arrow6"/>
    <dgm:cxn modelId="{D16770C9-D91F-496F-8343-07E20EEE6270}" type="presParOf" srcId="{63F47C6C-A2C4-4382-A4F6-577C269792E9}" destId="{1A0AE4D0-1E18-4EB3-862E-0FE46F060850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13984-3090-4054-ACB4-6A89B7387ED2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8B9E52-7E9A-4902-91D4-310B7929263E}">
      <dgm:prSet phldrT="[Текст]"/>
      <dgm:spPr/>
      <dgm:t>
        <a:bodyPr/>
        <a:lstStyle/>
        <a:p>
          <a:r>
            <a:rPr lang="ru-RU" dirty="0" smtClean="0"/>
            <a:t>Территория</a:t>
          </a:r>
          <a:endParaRPr lang="ru-RU" dirty="0"/>
        </a:p>
      </dgm:t>
    </dgm:pt>
    <dgm:pt modelId="{1C67B842-C6C6-456E-8162-F42A0EAF98A5}" type="parTrans" cxnId="{6F39925B-9335-42BA-9885-0C90FB7FE7DE}">
      <dgm:prSet/>
      <dgm:spPr/>
      <dgm:t>
        <a:bodyPr/>
        <a:lstStyle/>
        <a:p>
          <a:endParaRPr lang="ru-RU"/>
        </a:p>
      </dgm:t>
    </dgm:pt>
    <dgm:pt modelId="{5301DF24-1E96-47B9-AB82-7BF5F3D699D4}" type="sibTrans" cxnId="{6F39925B-9335-42BA-9885-0C90FB7FE7DE}">
      <dgm:prSet/>
      <dgm:spPr/>
      <dgm:t>
        <a:bodyPr/>
        <a:lstStyle/>
        <a:p>
          <a:endParaRPr lang="ru-RU"/>
        </a:p>
      </dgm:t>
    </dgm:pt>
    <dgm:pt modelId="{49983394-5954-400B-B04F-38881A7B8A14}">
      <dgm:prSet phldrT="[Текст]"/>
      <dgm:spPr/>
      <dgm:t>
        <a:bodyPr/>
        <a:lstStyle/>
        <a:p>
          <a:r>
            <a:rPr lang="ru-RU" dirty="0" smtClean="0"/>
            <a:t>Население</a:t>
          </a:r>
          <a:endParaRPr lang="ru-RU" dirty="0"/>
        </a:p>
      </dgm:t>
    </dgm:pt>
    <dgm:pt modelId="{BCED6C22-8713-4AEE-B190-C23DC6FDF29C}" type="parTrans" cxnId="{6AE26847-DCBB-4911-ACB7-1D99243983EA}">
      <dgm:prSet/>
      <dgm:spPr/>
      <dgm:t>
        <a:bodyPr/>
        <a:lstStyle/>
        <a:p>
          <a:endParaRPr lang="ru-RU"/>
        </a:p>
      </dgm:t>
    </dgm:pt>
    <dgm:pt modelId="{430D9437-5FD3-4388-A572-CBE3BEFFE91B}" type="sibTrans" cxnId="{6AE26847-DCBB-4911-ACB7-1D99243983EA}">
      <dgm:prSet/>
      <dgm:spPr/>
      <dgm:t>
        <a:bodyPr/>
        <a:lstStyle/>
        <a:p>
          <a:endParaRPr lang="ru-RU"/>
        </a:p>
      </dgm:t>
    </dgm:pt>
    <dgm:pt modelId="{98404E6F-365D-4296-9C4E-EF384851CA56}">
      <dgm:prSet phldrT="[Текст]"/>
      <dgm:spPr/>
      <dgm:t>
        <a:bodyPr/>
        <a:lstStyle/>
        <a:p>
          <a:r>
            <a:rPr lang="ru-RU" dirty="0" smtClean="0"/>
            <a:t>Власть</a:t>
          </a:r>
          <a:endParaRPr lang="ru-RU" dirty="0"/>
        </a:p>
      </dgm:t>
    </dgm:pt>
    <dgm:pt modelId="{B7157800-AE85-4957-91FA-0E9C74B27797}" type="parTrans" cxnId="{7231E239-41DD-4A8B-8F20-D6AF68D54D4A}">
      <dgm:prSet/>
      <dgm:spPr/>
      <dgm:t>
        <a:bodyPr/>
        <a:lstStyle/>
        <a:p>
          <a:endParaRPr lang="ru-RU"/>
        </a:p>
      </dgm:t>
    </dgm:pt>
    <dgm:pt modelId="{1B84C8DE-49AC-4384-B86A-3EE00E511F76}" type="sibTrans" cxnId="{7231E239-41DD-4A8B-8F20-D6AF68D54D4A}">
      <dgm:prSet/>
      <dgm:spPr/>
      <dgm:t>
        <a:bodyPr/>
        <a:lstStyle/>
        <a:p>
          <a:endParaRPr lang="ru-RU"/>
        </a:p>
      </dgm:t>
    </dgm:pt>
    <dgm:pt modelId="{7A5C7835-D20D-43B1-9791-47015C59ADE3}">
      <dgm:prSet phldrT="[Текст]"/>
      <dgm:spPr/>
      <dgm:t>
        <a:bodyPr/>
        <a:lstStyle/>
        <a:p>
          <a:r>
            <a:rPr lang="ru-RU" dirty="0" smtClean="0"/>
            <a:t>Право</a:t>
          </a:r>
          <a:endParaRPr lang="ru-RU" dirty="0"/>
        </a:p>
      </dgm:t>
    </dgm:pt>
    <dgm:pt modelId="{541C0E42-5A5F-44E6-A18C-021F789EB63A}" type="parTrans" cxnId="{92D8D86A-637A-45DD-ABE6-52D6E6EA39AD}">
      <dgm:prSet/>
      <dgm:spPr/>
      <dgm:t>
        <a:bodyPr/>
        <a:lstStyle/>
        <a:p>
          <a:endParaRPr lang="ru-RU"/>
        </a:p>
      </dgm:t>
    </dgm:pt>
    <dgm:pt modelId="{CBA06D94-3F8F-46E5-B2F5-E5C1B347C402}" type="sibTrans" cxnId="{92D8D86A-637A-45DD-ABE6-52D6E6EA39AD}">
      <dgm:prSet/>
      <dgm:spPr/>
      <dgm:t>
        <a:bodyPr/>
        <a:lstStyle/>
        <a:p>
          <a:endParaRPr lang="ru-RU"/>
        </a:p>
      </dgm:t>
    </dgm:pt>
    <dgm:pt modelId="{CBDB0EE3-7742-4A58-AF13-44C88177AF00}">
      <dgm:prSet phldrT="[Текст]"/>
      <dgm:spPr/>
      <dgm:t>
        <a:bodyPr/>
        <a:lstStyle/>
        <a:p>
          <a:r>
            <a:rPr lang="ru-RU" dirty="0" smtClean="0"/>
            <a:t>Суверенитет</a:t>
          </a:r>
          <a:endParaRPr lang="ru-RU" dirty="0"/>
        </a:p>
      </dgm:t>
    </dgm:pt>
    <dgm:pt modelId="{FCB56B0C-4E05-41B4-A01B-7F21D9675E7F}" type="parTrans" cxnId="{52D5DE1D-ED1F-493F-A80C-1ACBF962B0DE}">
      <dgm:prSet/>
      <dgm:spPr/>
      <dgm:t>
        <a:bodyPr/>
        <a:lstStyle/>
        <a:p>
          <a:endParaRPr lang="ru-RU"/>
        </a:p>
      </dgm:t>
    </dgm:pt>
    <dgm:pt modelId="{8E81FCAC-5C8F-439D-8CEF-6BFBCCA911F7}" type="sibTrans" cxnId="{52D5DE1D-ED1F-493F-A80C-1ACBF962B0DE}">
      <dgm:prSet/>
      <dgm:spPr/>
      <dgm:t>
        <a:bodyPr/>
        <a:lstStyle/>
        <a:p>
          <a:endParaRPr lang="ru-RU"/>
        </a:p>
      </dgm:t>
    </dgm:pt>
    <dgm:pt modelId="{1F45F41F-AC7C-42E4-B776-16CAF3CE14CB}" type="pres">
      <dgm:prSet presAssocID="{53013984-3090-4054-ACB4-6A89B7387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03702-4D23-42A7-B83C-C9CF1CFBFF71}" type="pres">
      <dgm:prSet presAssocID="{938B9E52-7E9A-4902-91D4-310B792926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77D2-F2E2-4D06-A8A7-0988CDBA8478}" type="pres">
      <dgm:prSet presAssocID="{5301DF24-1E96-47B9-AB82-7BF5F3D699D4}" presName="sibTrans" presStyleCnt="0"/>
      <dgm:spPr/>
    </dgm:pt>
    <dgm:pt modelId="{0C1464D4-78B4-4F7A-A4AE-C0CA0ADE9710}" type="pres">
      <dgm:prSet presAssocID="{49983394-5954-400B-B04F-38881A7B8A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58CA-3592-4182-A421-B6A552B3FC2A}" type="pres">
      <dgm:prSet presAssocID="{430D9437-5FD3-4388-A572-CBE3BEFFE91B}" presName="sibTrans" presStyleCnt="0"/>
      <dgm:spPr/>
    </dgm:pt>
    <dgm:pt modelId="{FF90105B-D116-4803-A2A1-4D92834D0F11}" type="pres">
      <dgm:prSet presAssocID="{98404E6F-365D-4296-9C4E-EF384851CA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26A41-FCE7-4771-A6A1-8F71EDB4C49A}" type="pres">
      <dgm:prSet presAssocID="{1B84C8DE-49AC-4384-B86A-3EE00E511F76}" presName="sibTrans" presStyleCnt="0"/>
      <dgm:spPr/>
    </dgm:pt>
    <dgm:pt modelId="{4BFEAE7D-7D80-4259-AA79-38113D5E4B92}" type="pres">
      <dgm:prSet presAssocID="{7A5C7835-D20D-43B1-9791-47015C59AD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01274-7C0A-4C81-B063-817CA0D732CE}" type="pres">
      <dgm:prSet presAssocID="{CBA06D94-3F8F-46E5-B2F5-E5C1B347C402}" presName="sibTrans" presStyleCnt="0"/>
      <dgm:spPr/>
    </dgm:pt>
    <dgm:pt modelId="{E898539E-D046-448D-9AA2-E921F69C9221}" type="pres">
      <dgm:prSet presAssocID="{CBDB0EE3-7742-4A58-AF13-44C88177AF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28B91-BCF1-4148-A552-3B5E66F69BCE}" type="presOf" srcId="{7A5C7835-D20D-43B1-9791-47015C59ADE3}" destId="{4BFEAE7D-7D80-4259-AA79-38113D5E4B92}" srcOrd="0" destOrd="0" presId="urn:microsoft.com/office/officeart/2005/8/layout/default"/>
    <dgm:cxn modelId="{437D6901-6151-4364-8A78-53391371B390}" type="presOf" srcId="{CBDB0EE3-7742-4A58-AF13-44C88177AF00}" destId="{E898539E-D046-448D-9AA2-E921F69C9221}" srcOrd="0" destOrd="0" presId="urn:microsoft.com/office/officeart/2005/8/layout/default"/>
    <dgm:cxn modelId="{CBF952FC-DAB0-4BF2-AA19-50E892BC5863}" type="presOf" srcId="{938B9E52-7E9A-4902-91D4-310B7929263E}" destId="{50B03702-4D23-42A7-B83C-C9CF1CFBFF71}" srcOrd="0" destOrd="0" presId="urn:microsoft.com/office/officeart/2005/8/layout/default"/>
    <dgm:cxn modelId="{7AFB52EF-451E-45F8-90A4-10A52FE42FB0}" type="presOf" srcId="{53013984-3090-4054-ACB4-6A89B7387ED2}" destId="{1F45F41F-AC7C-42E4-B776-16CAF3CE14CB}" srcOrd="0" destOrd="0" presId="urn:microsoft.com/office/officeart/2005/8/layout/default"/>
    <dgm:cxn modelId="{6AE26847-DCBB-4911-ACB7-1D99243983EA}" srcId="{53013984-3090-4054-ACB4-6A89B7387ED2}" destId="{49983394-5954-400B-B04F-38881A7B8A14}" srcOrd="1" destOrd="0" parTransId="{BCED6C22-8713-4AEE-B190-C23DC6FDF29C}" sibTransId="{430D9437-5FD3-4388-A572-CBE3BEFFE91B}"/>
    <dgm:cxn modelId="{6F39925B-9335-42BA-9885-0C90FB7FE7DE}" srcId="{53013984-3090-4054-ACB4-6A89B7387ED2}" destId="{938B9E52-7E9A-4902-91D4-310B7929263E}" srcOrd="0" destOrd="0" parTransId="{1C67B842-C6C6-456E-8162-F42A0EAF98A5}" sibTransId="{5301DF24-1E96-47B9-AB82-7BF5F3D699D4}"/>
    <dgm:cxn modelId="{92D8D86A-637A-45DD-ABE6-52D6E6EA39AD}" srcId="{53013984-3090-4054-ACB4-6A89B7387ED2}" destId="{7A5C7835-D20D-43B1-9791-47015C59ADE3}" srcOrd="3" destOrd="0" parTransId="{541C0E42-5A5F-44E6-A18C-021F789EB63A}" sibTransId="{CBA06D94-3F8F-46E5-B2F5-E5C1B347C402}"/>
    <dgm:cxn modelId="{F7328302-079A-49C5-8411-A4AC7D72D008}" type="presOf" srcId="{98404E6F-365D-4296-9C4E-EF384851CA56}" destId="{FF90105B-D116-4803-A2A1-4D92834D0F11}" srcOrd="0" destOrd="0" presId="urn:microsoft.com/office/officeart/2005/8/layout/default"/>
    <dgm:cxn modelId="{279E5DCF-D481-4465-9C0E-1589888808D1}" type="presOf" srcId="{49983394-5954-400B-B04F-38881A7B8A14}" destId="{0C1464D4-78B4-4F7A-A4AE-C0CA0ADE9710}" srcOrd="0" destOrd="0" presId="urn:microsoft.com/office/officeart/2005/8/layout/default"/>
    <dgm:cxn modelId="{52D5DE1D-ED1F-493F-A80C-1ACBF962B0DE}" srcId="{53013984-3090-4054-ACB4-6A89B7387ED2}" destId="{CBDB0EE3-7742-4A58-AF13-44C88177AF00}" srcOrd="4" destOrd="0" parTransId="{FCB56B0C-4E05-41B4-A01B-7F21D9675E7F}" sibTransId="{8E81FCAC-5C8F-439D-8CEF-6BFBCCA911F7}"/>
    <dgm:cxn modelId="{7231E239-41DD-4A8B-8F20-D6AF68D54D4A}" srcId="{53013984-3090-4054-ACB4-6A89B7387ED2}" destId="{98404E6F-365D-4296-9C4E-EF384851CA56}" srcOrd="2" destOrd="0" parTransId="{B7157800-AE85-4957-91FA-0E9C74B27797}" sibTransId="{1B84C8DE-49AC-4384-B86A-3EE00E511F76}"/>
    <dgm:cxn modelId="{9742407D-CA5C-44F0-AFCB-6F6161E63379}" type="presParOf" srcId="{1F45F41F-AC7C-42E4-B776-16CAF3CE14CB}" destId="{50B03702-4D23-42A7-B83C-C9CF1CFBFF71}" srcOrd="0" destOrd="0" presId="urn:microsoft.com/office/officeart/2005/8/layout/default"/>
    <dgm:cxn modelId="{1D313ACB-0BA1-4A5E-BB31-2A12625B43E3}" type="presParOf" srcId="{1F45F41F-AC7C-42E4-B776-16CAF3CE14CB}" destId="{F04977D2-F2E2-4D06-A8A7-0988CDBA8478}" srcOrd="1" destOrd="0" presId="urn:microsoft.com/office/officeart/2005/8/layout/default"/>
    <dgm:cxn modelId="{7A348228-64C4-42B9-A84E-86F917192389}" type="presParOf" srcId="{1F45F41F-AC7C-42E4-B776-16CAF3CE14CB}" destId="{0C1464D4-78B4-4F7A-A4AE-C0CA0ADE9710}" srcOrd="2" destOrd="0" presId="urn:microsoft.com/office/officeart/2005/8/layout/default"/>
    <dgm:cxn modelId="{5844501F-D599-485A-B1DE-93A5388D522A}" type="presParOf" srcId="{1F45F41F-AC7C-42E4-B776-16CAF3CE14CB}" destId="{CE3858CA-3592-4182-A421-B6A552B3FC2A}" srcOrd="3" destOrd="0" presId="urn:microsoft.com/office/officeart/2005/8/layout/default"/>
    <dgm:cxn modelId="{A9CCB021-8E9F-47D5-A435-E01E85EE6584}" type="presParOf" srcId="{1F45F41F-AC7C-42E4-B776-16CAF3CE14CB}" destId="{FF90105B-D116-4803-A2A1-4D92834D0F11}" srcOrd="4" destOrd="0" presId="urn:microsoft.com/office/officeart/2005/8/layout/default"/>
    <dgm:cxn modelId="{B065B532-C6AD-45C4-819A-E6FDA2E6A6C2}" type="presParOf" srcId="{1F45F41F-AC7C-42E4-B776-16CAF3CE14CB}" destId="{56A26A41-FCE7-4771-A6A1-8F71EDB4C49A}" srcOrd="5" destOrd="0" presId="urn:microsoft.com/office/officeart/2005/8/layout/default"/>
    <dgm:cxn modelId="{2E5D5F8C-5B00-46A9-BA9C-3E8AFD2626AA}" type="presParOf" srcId="{1F45F41F-AC7C-42E4-B776-16CAF3CE14CB}" destId="{4BFEAE7D-7D80-4259-AA79-38113D5E4B92}" srcOrd="6" destOrd="0" presId="urn:microsoft.com/office/officeart/2005/8/layout/default"/>
    <dgm:cxn modelId="{1602E2CD-0C4D-4651-B553-B143A0B43425}" type="presParOf" srcId="{1F45F41F-AC7C-42E4-B776-16CAF3CE14CB}" destId="{AA201274-7C0A-4C81-B063-817CA0D732CE}" srcOrd="7" destOrd="0" presId="urn:microsoft.com/office/officeart/2005/8/layout/default"/>
    <dgm:cxn modelId="{30298F6D-9FF2-4D5E-AFCE-3FC0C196C821}" type="presParOf" srcId="{1F45F41F-AC7C-42E4-B776-16CAF3CE14CB}" destId="{E898539E-D046-448D-9AA2-E921F69C9221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3EC2D-95B7-4962-99C9-C0EBCD329EB1}" type="doc">
      <dgm:prSet loTypeId="urn:microsoft.com/office/officeart/2005/8/layout/pList2" loCatId="list" qsTypeId="urn:microsoft.com/office/officeart/2005/8/quickstyle/3d2" qsCatId="3D" csTypeId="urn:microsoft.com/office/officeart/2005/8/colors/colorful1" csCatId="colorful" phldr="1"/>
      <dgm:spPr/>
    </dgm:pt>
    <dgm:pt modelId="{91DEAEEF-A237-46BA-947D-AFAB0EF3A65E}">
      <dgm:prSet phldrT="[Текст]"/>
      <dgm:spPr/>
      <dgm:t>
        <a:bodyPr/>
        <a:lstStyle/>
        <a:p>
          <a:r>
            <a:rPr lang="ru-RU" dirty="0" smtClean="0"/>
            <a:t>Территория – складывается исторически, нередко в результате войн. Это земля, водное и воздушное пространство.</a:t>
          </a:r>
          <a:endParaRPr lang="ru-RU" dirty="0"/>
        </a:p>
      </dgm:t>
    </dgm:pt>
    <dgm:pt modelId="{D062D988-A908-4478-BF64-9398C126D98B}" type="parTrans" cxnId="{058865A7-515D-4099-A2EC-B250800F3AEE}">
      <dgm:prSet/>
      <dgm:spPr/>
    </dgm:pt>
    <dgm:pt modelId="{BBA213AE-2487-4ADD-A7E0-3BF06259C5C5}" type="sibTrans" cxnId="{058865A7-515D-4099-A2EC-B250800F3AEE}">
      <dgm:prSet/>
      <dgm:spPr/>
    </dgm:pt>
    <dgm:pt modelId="{2CC10335-420B-45AE-AA28-4CEE3C85FDE6}">
      <dgm:prSet phldrT="[Текст]"/>
      <dgm:spPr/>
      <dgm:t>
        <a:bodyPr/>
        <a:lstStyle/>
        <a:p>
          <a:r>
            <a:rPr lang="ru-RU" dirty="0" smtClean="0"/>
            <a:t>Население – главный ресурс государства. </a:t>
          </a:r>
          <a:r>
            <a:rPr lang="ru-RU" dirty="0" smtClean="0">
              <a:solidFill>
                <a:srgbClr val="C00000"/>
              </a:solidFill>
            </a:rPr>
            <a:t>Гражданство – </a:t>
          </a:r>
          <a:r>
            <a:rPr lang="ru-RU" dirty="0" smtClean="0"/>
            <a:t>правовая связь человека с государством.</a:t>
          </a:r>
          <a:endParaRPr lang="ru-RU" dirty="0"/>
        </a:p>
      </dgm:t>
    </dgm:pt>
    <dgm:pt modelId="{E0F8C5F0-6BA0-4259-B420-7A8D0F7B251B}" type="parTrans" cxnId="{B2644B63-F522-498B-8894-D58DD801DD0D}">
      <dgm:prSet/>
      <dgm:spPr/>
    </dgm:pt>
    <dgm:pt modelId="{551E16D0-E1FE-4571-8D02-FAE7A7855370}" type="sibTrans" cxnId="{B2644B63-F522-498B-8894-D58DD801DD0D}">
      <dgm:prSet/>
      <dgm:spPr/>
    </dgm:pt>
    <dgm:pt modelId="{EDD8D5DA-5707-4577-8393-F87D56D7419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Суверенитет – </a:t>
          </a:r>
          <a:r>
            <a:rPr lang="ru-RU" dirty="0" smtClean="0"/>
            <a:t>самостоятельность внутри государства  и независимость извне.</a:t>
          </a:r>
          <a:endParaRPr lang="ru-RU" dirty="0"/>
        </a:p>
      </dgm:t>
    </dgm:pt>
    <dgm:pt modelId="{CA444098-6193-46BD-BF13-1A53BA407716}" type="parTrans" cxnId="{B9237C0E-9829-42B7-98DE-57124C5013BA}">
      <dgm:prSet/>
      <dgm:spPr/>
    </dgm:pt>
    <dgm:pt modelId="{A0C3A0A0-8633-4226-AA81-EAB244DA82A1}" type="sibTrans" cxnId="{B9237C0E-9829-42B7-98DE-57124C5013BA}">
      <dgm:prSet/>
      <dgm:spPr/>
    </dgm:pt>
    <dgm:pt modelId="{A00559E0-E4C8-4ADE-9F29-131475393710}" type="pres">
      <dgm:prSet presAssocID="{1263EC2D-95B7-4962-99C9-C0EBCD329EB1}" presName="Name0" presStyleCnt="0">
        <dgm:presLayoutVars>
          <dgm:dir/>
          <dgm:resizeHandles val="exact"/>
        </dgm:presLayoutVars>
      </dgm:prSet>
      <dgm:spPr/>
    </dgm:pt>
    <dgm:pt modelId="{553979E5-D0FD-48B6-8863-735A2BE22FFA}" type="pres">
      <dgm:prSet presAssocID="{1263EC2D-95B7-4962-99C9-C0EBCD329EB1}" presName="bkgdShp" presStyleLbl="alignAccFollowNode1" presStyleIdx="0" presStyleCnt="1"/>
      <dgm:spPr/>
    </dgm:pt>
    <dgm:pt modelId="{D40FAA3E-56AD-4D7E-8182-608799DB2D06}" type="pres">
      <dgm:prSet presAssocID="{1263EC2D-95B7-4962-99C9-C0EBCD329EB1}" presName="linComp" presStyleCnt="0"/>
      <dgm:spPr/>
    </dgm:pt>
    <dgm:pt modelId="{80D17348-8C10-4244-A36C-C9105E4DCBEE}" type="pres">
      <dgm:prSet presAssocID="{91DEAEEF-A237-46BA-947D-AFAB0EF3A65E}" presName="compNode" presStyleCnt="0"/>
      <dgm:spPr/>
    </dgm:pt>
    <dgm:pt modelId="{AB03C2EE-76C2-4C89-A21B-09B23F80F65A}" type="pres">
      <dgm:prSet presAssocID="{91DEAEEF-A237-46BA-947D-AFAB0EF3A6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46F58-640A-42F4-862D-21A83C3BEFB3}" type="pres">
      <dgm:prSet presAssocID="{91DEAEEF-A237-46BA-947D-AFAB0EF3A65E}" presName="invisiNode" presStyleLbl="node1" presStyleIdx="0" presStyleCnt="3"/>
      <dgm:spPr/>
    </dgm:pt>
    <dgm:pt modelId="{F22FD5B0-956B-4F46-94B3-05F91BF72832}" type="pres">
      <dgm:prSet presAssocID="{91DEAEEF-A237-46BA-947D-AFAB0EF3A65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E2EB57-4817-4E2D-962A-8A389F5F8B16}" type="pres">
      <dgm:prSet presAssocID="{BBA213AE-2487-4ADD-A7E0-3BF06259C5C5}" presName="sibTrans" presStyleLbl="sibTrans2D1" presStyleIdx="0" presStyleCnt="0"/>
      <dgm:spPr/>
    </dgm:pt>
    <dgm:pt modelId="{DE67E6EA-40E3-48D4-9DD5-6A5F2F0F7753}" type="pres">
      <dgm:prSet presAssocID="{2CC10335-420B-45AE-AA28-4CEE3C85FDE6}" presName="compNode" presStyleCnt="0"/>
      <dgm:spPr/>
    </dgm:pt>
    <dgm:pt modelId="{1BCB83DF-AF99-4D9C-AA4F-D21910618EDB}" type="pres">
      <dgm:prSet presAssocID="{2CC10335-420B-45AE-AA28-4CEE3C85FD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BED6F-9748-45ED-B067-992BD558E08F}" type="pres">
      <dgm:prSet presAssocID="{2CC10335-420B-45AE-AA28-4CEE3C85FDE6}" presName="invisiNode" presStyleLbl="node1" presStyleIdx="1" presStyleCnt="3"/>
      <dgm:spPr/>
    </dgm:pt>
    <dgm:pt modelId="{8EB9469D-7890-4ECE-807B-8F3C1FD8C15E}" type="pres">
      <dgm:prSet presAssocID="{2CC10335-420B-45AE-AA28-4CEE3C85FDE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97E4E5-2F89-46ED-BF56-8FF67AAE0460}" type="pres">
      <dgm:prSet presAssocID="{551E16D0-E1FE-4571-8D02-FAE7A7855370}" presName="sibTrans" presStyleLbl="sibTrans2D1" presStyleIdx="0" presStyleCnt="0"/>
      <dgm:spPr/>
    </dgm:pt>
    <dgm:pt modelId="{1BC90A43-0813-4E2E-A708-7A0A34123291}" type="pres">
      <dgm:prSet presAssocID="{EDD8D5DA-5707-4577-8393-F87D56D7419A}" presName="compNode" presStyleCnt="0"/>
      <dgm:spPr/>
    </dgm:pt>
    <dgm:pt modelId="{8E9D002B-3DEC-4A56-B0D6-BBA8F1416253}" type="pres">
      <dgm:prSet presAssocID="{EDD8D5DA-5707-4577-8393-F87D56D741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8A4AD-F676-4DF5-A413-44D366D59611}" type="pres">
      <dgm:prSet presAssocID="{EDD8D5DA-5707-4577-8393-F87D56D7419A}" presName="invisiNode" presStyleLbl="node1" presStyleIdx="2" presStyleCnt="3"/>
      <dgm:spPr/>
    </dgm:pt>
    <dgm:pt modelId="{33008A5F-A20D-4786-AE8A-D204086CEFB2}" type="pres">
      <dgm:prSet presAssocID="{EDD8D5DA-5707-4577-8393-F87D56D7419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9C602E6-C319-4F9E-87BB-9A5FEA4AB07B}" type="presOf" srcId="{2CC10335-420B-45AE-AA28-4CEE3C85FDE6}" destId="{1BCB83DF-AF99-4D9C-AA4F-D21910618EDB}" srcOrd="0" destOrd="0" presId="urn:microsoft.com/office/officeart/2005/8/layout/pList2"/>
    <dgm:cxn modelId="{B2644B63-F522-498B-8894-D58DD801DD0D}" srcId="{1263EC2D-95B7-4962-99C9-C0EBCD329EB1}" destId="{2CC10335-420B-45AE-AA28-4CEE3C85FDE6}" srcOrd="1" destOrd="0" parTransId="{E0F8C5F0-6BA0-4259-B420-7A8D0F7B251B}" sibTransId="{551E16D0-E1FE-4571-8D02-FAE7A7855370}"/>
    <dgm:cxn modelId="{FB8A1A31-A80C-4560-800A-F94CBA2607BC}" type="presOf" srcId="{1263EC2D-95B7-4962-99C9-C0EBCD329EB1}" destId="{A00559E0-E4C8-4ADE-9F29-131475393710}" srcOrd="0" destOrd="0" presId="urn:microsoft.com/office/officeart/2005/8/layout/pList2"/>
    <dgm:cxn modelId="{BD079C84-84BD-4BEC-B7BB-FDB405B072B1}" type="presOf" srcId="{91DEAEEF-A237-46BA-947D-AFAB0EF3A65E}" destId="{AB03C2EE-76C2-4C89-A21B-09B23F80F65A}" srcOrd="0" destOrd="0" presId="urn:microsoft.com/office/officeart/2005/8/layout/pList2"/>
    <dgm:cxn modelId="{13409AF8-E7D6-4BA9-BAA5-8BA08555217A}" type="presOf" srcId="{BBA213AE-2487-4ADD-A7E0-3BF06259C5C5}" destId="{61E2EB57-4817-4E2D-962A-8A389F5F8B16}" srcOrd="0" destOrd="0" presId="urn:microsoft.com/office/officeart/2005/8/layout/pList2"/>
    <dgm:cxn modelId="{B9237C0E-9829-42B7-98DE-57124C5013BA}" srcId="{1263EC2D-95B7-4962-99C9-C0EBCD329EB1}" destId="{EDD8D5DA-5707-4577-8393-F87D56D7419A}" srcOrd="2" destOrd="0" parTransId="{CA444098-6193-46BD-BF13-1A53BA407716}" sibTransId="{A0C3A0A0-8633-4226-AA81-EAB244DA82A1}"/>
    <dgm:cxn modelId="{058865A7-515D-4099-A2EC-B250800F3AEE}" srcId="{1263EC2D-95B7-4962-99C9-C0EBCD329EB1}" destId="{91DEAEEF-A237-46BA-947D-AFAB0EF3A65E}" srcOrd="0" destOrd="0" parTransId="{D062D988-A908-4478-BF64-9398C126D98B}" sibTransId="{BBA213AE-2487-4ADD-A7E0-3BF06259C5C5}"/>
    <dgm:cxn modelId="{3455877A-A508-46E4-A66E-AD3D2441EB0F}" type="presOf" srcId="{EDD8D5DA-5707-4577-8393-F87D56D7419A}" destId="{8E9D002B-3DEC-4A56-B0D6-BBA8F1416253}" srcOrd="0" destOrd="0" presId="urn:microsoft.com/office/officeart/2005/8/layout/pList2"/>
    <dgm:cxn modelId="{9DC6D68F-7D32-4B0D-93C5-0D5F8F20B080}" type="presOf" srcId="{551E16D0-E1FE-4571-8D02-FAE7A7855370}" destId="{5E97E4E5-2F89-46ED-BF56-8FF67AAE0460}" srcOrd="0" destOrd="0" presId="urn:microsoft.com/office/officeart/2005/8/layout/pList2"/>
    <dgm:cxn modelId="{93475E80-12F7-4DFF-8D38-31F0C83DD623}" type="presParOf" srcId="{A00559E0-E4C8-4ADE-9F29-131475393710}" destId="{553979E5-D0FD-48B6-8863-735A2BE22FFA}" srcOrd="0" destOrd="0" presId="urn:microsoft.com/office/officeart/2005/8/layout/pList2"/>
    <dgm:cxn modelId="{3EE27873-007B-4D1C-8E70-C4E96A463086}" type="presParOf" srcId="{A00559E0-E4C8-4ADE-9F29-131475393710}" destId="{D40FAA3E-56AD-4D7E-8182-608799DB2D06}" srcOrd="1" destOrd="0" presId="urn:microsoft.com/office/officeart/2005/8/layout/pList2"/>
    <dgm:cxn modelId="{874DE50F-FD36-4442-A53F-E1BAB644585E}" type="presParOf" srcId="{D40FAA3E-56AD-4D7E-8182-608799DB2D06}" destId="{80D17348-8C10-4244-A36C-C9105E4DCBEE}" srcOrd="0" destOrd="0" presId="urn:microsoft.com/office/officeart/2005/8/layout/pList2"/>
    <dgm:cxn modelId="{5C7FC874-D8A8-47CC-8273-832A0A0D08AC}" type="presParOf" srcId="{80D17348-8C10-4244-A36C-C9105E4DCBEE}" destId="{AB03C2EE-76C2-4C89-A21B-09B23F80F65A}" srcOrd="0" destOrd="0" presId="urn:microsoft.com/office/officeart/2005/8/layout/pList2"/>
    <dgm:cxn modelId="{3537D7AA-9149-4E16-B893-C8D65E26A510}" type="presParOf" srcId="{80D17348-8C10-4244-A36C-C9105E4DCBEE}" destId="{89446F58-640A-42F4-862D-21A83C3BEFB3}" srcOrd="1" destOrd="0" presId="urn:microsoft.com/office/officeart/2005/8/layout/pList2"/>
    <dgm:cxn modelId="{D3DE4785-B71D-42FE-90D9-7F54D586D433}" type="presParOf" srcId="{80D17348-8C10-4244-A36C-C9105E4DCBEE}" destId="{F22FD5B0-956B-4F46-94B3-05F91BF72832}" srcOrd="2" destOrd="0" presId="urn:microsoft.com/office/officeart/2005/8/layout/pList2"/>
    <dgm:cxn modelId="{6E034FE8-4719-4D41-AD4F-3FD0EC4C1D91}" type="presParOf" srcId="{D40FAA3E-56AD-4D7E-8182-608799DB2D06}" destId="{61E2EB57-4817-4E2D-962A-8A389F5F8B16}" srcOrd="1" destOrd="0" presId="urn:microsoft.com/office/officeart/2005/8/layout/pList2"/>
    <dgm:cxn modelId="{05C4096B-59F3-49C8-842E-805AE724FFA6}" type="presParOf" srcId="{D40FAA3E-56AD-4D7E-8182-608799DB2D06}" destId="{DE67E6EA-40E3-48D4-9DD5-6A5F2F0F7753}" srcOrd="2" destOrd="0" presId="urn:microsoft.com/office/officeart/2005/8/layout/pList2"/>
    <dgm:cxn modelId="{4B231211-0C73-40CD-8EAD-8CC1B8E526BF}" type="presParOf" srcId="{DE67E6EA-40E3-48D4-9DD5-6A5F2F0F7753}" destId="{1BCB83DF-AF99-4D9C-AA4F-D21910618EDB}" srcOrd="0" destOrd="0" presId="urn:microsoft.com/office/officeart/2005/8/layout/pList2"/>
    <dgm:cxn modelId="{1724931E-D473-4B20-8896-F1C6AA70C8E9}" type="presParOf" srcId="{DE67E6EA-40E3-48D4-9DD5-6A5F2F0F7753}" destId="{0F1BED6F-9748-45ED-B067-992BD558E08F}" srcOrd="1" destOrd="0" presId="urn:microsoft.com/office/officeart/2005/8/layout/pList2"/>
    <dgm:cxn modelId="{9C012DA3-71CA-4925-83A8-49E7B399B2D1}" type="presParOf" srcId="{DE67E6EA-40E3-48D4-9DD5-6A5F2F0F7753}" destId="{8EB9469D-7890-4ECE-807B-8F3C1FD8C15E}" srcOrd="2" destOrd="0" presId="urn:microsoft.com/office/officeart/2005/8/layout/pList2"/>
    <dgm:cxn modelId="{A3A4A483-246C-4BFE-B798-0725F27B234B}" type="presParOf" srcId="{D40FAA3E-56AD-4D7E-8182-608799DB2D06}" destId="{5E97E4E5-2F89-46ED-BF56-8FF67AAE0460}" srcOrd="3" destOrd="0" presId="urn:microsoft.com/office/officeart/2005/8/layout/pList2"/>
    <dgm:cxn modelId="{B192A93F-A809-496E-B93E-8FDE04CB07ED}" type="presParOf" srcId="{D40FAA3E-56AD-4D7E-8182-608799DB2D06}" destId="{1BC90A43-0813-4E2E-A708-7A0A34123291}" srcOrd="4" destOrd="0" presId="urn:microsoft.com/office/officeart/2005/8/layout/pList2"/>
    <dgm:cxn modelId="{47197A38-44A6-43DC-B388-5E5FE0971E4D}" type="presParOf" srcId="{1BC90A43-0813-4E2E-A708-7A0A34123291}" destId="{8E9D002B-3DEC-4A56-B0D6-BBA8F1416253}" srcOrd="0" destOrd="0" presId="urn:microsoft.com/office/officeart/2005/8/layout/pList2"/>
    <dgm:cxn modelId="{91741BD5-4AAD-4291-9715-96D9C9457A52}" type="presParOf" srcId="{1BC90A43-0813-4E2E-A708-7A0A34123291}" destId="{58E8A4AD-F676-4DF5-A413-44D366D59611}" srcOrd="1" destOrd="0" presId="urn:microsoft.com/office/officeart/2005/8/layout/pList2"/>
    <dgm:cxn modelId="{A5D0A83D-1EB7-4323-8855-360328F6B7EB}" type="presParOf" srcId="{1BC90A43-0813-4E2E-A708-7A0A34123291}" destId="{33008A5F-A20D-4786-AE8A-D204086CEFB2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DD677-8132-4BC6-8370-B8F9BD3C0EDA}" type="doc">
      <dgm:prSet loTypeId="urn:microsoft.com/office/officeart/2005/8/layout/pList2" loCatId="list" qsTypeId="urn:microsoft.com/office/officeart/2005/8/quickstyle/3d2" qsCatId="3D" csTypeId="urn:microsoft.com/office/officeart/2005/8/colors/colorful1" csCatId="colorful" phldr="1"/>
      <dgm:spPr/>
    </dgm:pt>
    <dgm:pt modelId="{5AC3D2C2-6759-4015-9E36-B0D1570F6029}">
      <dgm:prSet phldrT="[Текст]"/>
      <dgm:spPr/>
      <dgm:t>
        <a:bodyPr/>
        <a:lstStyle/>
        <a:p>
          <a:r>
            <a:rPr lang="ru-RU" dirty="0" smtClean="0"/>
            <a:t>Право </a:t>
          </a:r>
        </a:p>
        <a:p>
          <a:r>
            <a:rPr lang="ru-RU" dirty="0" smtClean="0"/>
            <a:t>Государственное управление            издание законов.</a:t>
          </a:r>
        </a:p>
        <a:p>
          <a:r>
            <a:rPr lang="ru-RU" dirty="0" smtClean="0">
              <a:solidFill>
                <a:srgbClr val="002060"/>
              </a:solidFill>
            </a:rPr>
            <a:t>Законы государства обязательны для всего населения страны.</a:t>
          </a:r>
          <a:endParaRPr lang="ru-RU" dirty="0">
            <a:solidFill>
              <a:srgbClr val="002060"/>
            </a:solidFill>
          </a:endParaRPr>
        </a:p>
      </dgm:t>
    </dgm:pt>
    <dgm:pt modelId="{5A6F2193-2F28-43EC-8132-A10953C397EC}" type="parTrans" cxnId="{C801366A-9143-4047-A3AC-F73147AE35D3}">
      <dgm:prSet/>
      <dgm:spPr/>
      <dgm:t>
        <a:bodyPr/>
        <a:lstStyle/>
        <a:p>
          <a:endParaRPr lang="ru-RU"/>
        </a:p>
      </dgm:t>
    </dgm:pt>
    <dgm:pt modelId="{BAB5FD2A-BFB3-4A9B-9DC2-053BF5E7BEB9}" type="sibTrans" cxnId="{C801366A-9143-4047-A3AC-F73147AE35D3}">
      <dgm:prSet/>
      <dgm:spPr/>
      <dgm:t>
        <a:bodyPr/>
        <a:lstStyle/>
        <a:p>
          <a:endParaRPr lang="ru-RU"/>
        </a:p>
      </dgm:t>
    </dgm:pt>
    <dgm:pt modelId="{3042FA80-15EC-4C5E-9E19-1640091D5ECB}">
      <dgm:prSet phldrT="[Текст]"/>
      <dgm:spPr/>
      <dgm:t>
        <a:bodyPr/>
        <a:lstStyle/>
        <a:p>
          <a:r>
            <a:rPr lang="ru-RU" dirty="0" smtClean="0"/>
            <a:t>Верховенство власти</a:t>
          </a:r>
          <a:endParaRPr lang="ru-RU" dirty="0"/>
        </a:p>
      </dgm:t>
    </dgm:pt>
    <dgm:pt modelId="{9E6C4B7D-806F-43D3-ADA7-C679F6D9A2B7}" type="parTrans" cxnId="{E5C26284-E533-46A3-971E-01B8D6C35D1F}">
      <dgm:prSet/>
      <dgm:spPr/>
      <dgm:t>
        <a:bodyPr/>
        <a:lstStyle/>
        <a:p>
          <a:endParaRPr lang="ru-RU"/>
        </a:p>
      </dgm:t>
    </dgm:pt>
    <dgm:pt modelId="{46481FB1-6E3D-4634-A644-A2AED8A302F3}" type="sibTrans" cxnId="{E5C26284-E533-46A3-971E-01B8D6C35D1F}">
      <dgm:prSet/>
      <dgm:spPr/>
      <dgm:t>
        <a:bodyPr/>
        <a:lstStyle/>
        <a:p>
          <a:endParaRPr lang="ru-RU"/>
        </a:p>
      </dgm:t>
    </dgm:pt>
    <dgm:pt modelId="{C6044375-F8EE-4B76-9A38-8DEBF4F8761A}" type="pres">
      <dgm:prSet presAssocID="{B95DD677-8132-4BC6-8370-B8F9BD3C0EDA}" presName="Name0" presStyleCnt="0">
        <dgm:presLayoutVars>
          <dgm:dir/>
          <dgm:resizeHandles val="exact"/>
        </dgm:presLayoutVars>
      </dgm:prSet>
      <dgm:spPr/>
    </dgm:pt>
    <dgm:pt modelId="{581A8259-A6EA-45A7-938B-4FB80BECE3FC}" type="pres">
      <dgm:prSet presAssocID="{B95DD677-8132-4BC6-8370-B8F9BD3C0EDA}" presName="bkgdShp" presStyleLbl="alignAccFollowNode1" presStyleIdx="0" presStyleCnt="1"/>
      <dgm:spPr/>
    </dgm:pt>
    <dgm:pt modelId="{D347E642-74B9-480B-B913-3B80B535C437}" type="pres">
      <dgm:prSet presAssocID="{B95DD677-8132-4BC6-8370-B8F9BD3C0EDA}" presName="linComp" presStyleCnt="0"/>
      <dgm:spPr/>
    </dgm:pt>
    <dgm:pt modelId="{F47B0830-3CEC-4249-B360-632DF84F1444}" type="pres">
      <dgm:prSet presAssocID="{5AC3D2C2-6759-4015-9E36-B0D1570F6029}" presName="compNode" presStyleCnt="0"/>
      <dgm:spPr/>
    </dgm:pt>
    <dgm:pt modelId="{7515D08C-50B7-4A4C-B427-D691F3115EAD}" type="pres">
      <dgm:prSet presAssocID="{5AC3D2C2-6759-4015-9E36-B0D1570F6029}" presName="node" presStyleLbl="node1" presStyleIdx="0" presStyleCnt="2" custLinFactNeighborX="253" custLinFactNeighborY="-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B9D35-E8FB-42DB-A91E-67B92F0EC175}" type="pres">
      <dgm:prSet presAssocID="{5AC3D2C2-6759-4015-9E36-B0D1570F6029}" presName="invisiNode" presStyleLbl="node1" presStyleIdx="0" presStyleCnt="2"/>
      <dgm:spPr/>
    </dgm:pt>
    <dgm:pt modelId="{BED57044-9BA6-48D4-A214-DDD10D335712}" type="pres">
      <dgm:prSet presAssocID="{5AC3D2C2-6759-4015-9E36-B0D1570F6029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52C481-EE40-4C9E-8962-8A8FCF6525AD}" type="pres">
      <dgm:prSet presAssocID="{BAB5FD2A-BFB3-4A9B-9DC2-053BF5E7BE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D38148-8263-452D-B8E8-3AE15EA3435B}" type="pres">
      <dgm:prSet presAssocID="{3042FA80-15EC-4C5E-9E19-1640091D5ECB}" presName="compNode" presStyleCnt="0"/>
      <dgm:spPr/>
    </dgm:pt>
    <dgm:pt modelId="{DA4B35C1-76BD-4A76-AF50-1220B5C406F3}" type="pres">
      <dgm:prSet presAssocID="{3042FA80-15EC-4C5E-9E19-1640091D5E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5AF34-A078-467D-851A-EF85F0EF7C34}" type="pres">
      <dgm:prSet presAssocID="{3042FA80-15EC-4C5E-9E19-1640091D5ECB}" presName="invisiNode" presStyleLbl="node1" presStyleIdx="1" presStyleCnt="2"/>
      <dgm:spPr/>
    </dgm:pt>
    <dgm:pt modelId="{3D93C57D-42E2-4575-BBBC-6FD9008BF87E}" type="pres">
      <dgm:prSet presAssocID="{3042FA80-15EC-4C5E-9E19-1640091D5EC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FB29D4E-3480-4A81-B20C-3DE168588F35}" type="presOf" srcId="{3042FA80-15EC-4C5E-9E19-1640091D5ECB}" destId="{DA4B35C1-76BD-4A76-AF50-1220B5C406F3}" srcOrd="0" destOrd="0" presId="urn:microsoft.com/office/officeart/2005/8/layout/pList2"/>
    <dgm:cxn modelId="{E5C26284-E533-46A3-971E-01B8D6C35D1F}" srcId="{B95DD677-8132-4BC6-8370-B8F9BD3C0EDA}" destId="{3042FA80-15EC-4C5E-9E19-1640091D5ECB}" srcOrd="1" destOrd="0" parTransId="{9E6C4B7D-806F-43D3-ADA7-C679F6D9A2B7}" sibTransId="{46481FB1-6E3D-4634-A644-A2AED8A302F3}"/>
    <dgm:cxn modelId="{2D711A4A-F8B5-438E-8855-DED1DDD86E94}" type="presOf" srcId="{BAB5FD2A-BFB3-4A9B-9DC2-053BF5E7BEB9}" destId="{EE52C481-EE40-4C9E-8962-8A8FCF6525AD}" srcOrd="0" destOrd="0" presId="urn:microsoft.com/office/officeart/2005/8/layout/pList2"/>
    <dgm:cxn modelId="{213BD268-7B5B-4FA7-941B-746DA14D10D0}" type="presOf" srcId="{B95DD677-8132-4BC6-8370-B8F9BD3C0EDA}" destId="{C6044375-F8EE-4B76-9A38-8DEBF4F8761A}" srcOrd="0" destOrd="0" presId="urn:microsoft.com/office/officeart/2005/8/layout/pList2"/>
    <dgm:cxn modelId="{37142341-1417-4E96-98FE-3A7C7E902B71}" type="presOf" srcId="{5AC3D2C2-6759-4015-9E36-B0D1570F6029}" destId="{7515D08C-50B7-4A4C-B427-D691F3115EAD}" srcOrd="0" destOrd="0" presId="urn:microsoft.com/office/officeart/2005/8/layout/pList2"/>
    <dgm:cxn modelId="{C801366A-9143-4047-A3AC-F73147AE35D3}" srcId="{B95DD677-8132-4BC6-8370-B8F9BD3C0EDA}" destId="{5AC3D2C2-6759-4015-9E36-B0D1570F6029}" srcOrd="0" destOrd="0" parTransId="{5A6F2193-2F28-43EC-8132-A10953C397EC}" sibTransId="{BAB5FD2A-BFB3-4A9B-9DC2-053BF5E7BEB9}"/>
    <dgm:cxn modelId="{D0325797-74AD-43BE-B7A1-412806C3DAD5}" type="presParOf" srcId="{C6044375-F8EE-4B76-9A38-8DEBF4F8761A}" destId="{581A8259-A6EA-45A7-938B-4FB80BECE3FC}" srcOrd="0" destOrd="0" presId="urn:microsoft.com/office/officeart/2005/8/layout/pList2"/>
    <dgm:cxn modelId="{17A9F6B3-ED3A-498E-887A-342E02F39B70}" type="presParOf" srcId="{C6044375-F8EE-4B76-9A38-8DEBF4F8761A}" destId="{D347E642-74B9-480B-B913-3B80B535C437}" srcOrd="1" destOrd="0" presId="urn:microsoft.com/office/officeart/2005/8/layout/pList2"/>
    <dgm:cxn modelId="{99EC2EB1-F875-4BE4-B15E-EA8FB340D884}" type="presParOf" srcId="{D347E642-74B9-480B-B913-3B80B535C437}" destId="{F47B0830-3CEC-4249-B360-632DF84F1444}" srcOrd="0" destOrd="0" presId="urn:microsoft.com/office/officeart/2005/8/layout/pList2"/>
    <dgm:cxn modelId="{A9DAA505-7F84-4028-8050-0647BF538FBA}" type="presParOf" srcId="{F47B0830-3CEC-4249-B360-632DF84F1444}" destId="{7515D08C-50B7-4A4C-B427-D691F3115EAD}" srcOrd="0" destOrd="0" presId="urn:microsoft.com/office/officeart/2005/8/layout/pList2"/>
    <dgm:cxn modelId="{EB811860-B2AA-42B6-A41D-C14C43E5ABED}" type="presParOf" srcId="{F47B0830-3CEC-4249-B360-632DF84F1444}" destId="{073B9D35-E8FB-42DB-A91E-67B92F0EC175}" srcOrd="1" destOrd="0" presId="urn:microsoft.com/office/officeart/2005/8/layout/pList2"/>
    <dgm:cxn modelId="{4004AFB1-D0C4-4A60-BF66-5D00790F5F1A}" type="presParOf" srcId="{F47B0830-3CEC-4249-B360-632DF84F1444}" destId="{BED57044-9BA6-48D4-A214-DDD10D335712}" srcOrd="2" destOrd="0" presId="urn:microsoft.com/office/officeart/2005/8/layout/pList2"/>
    <dgm:cxn modelId="{60D99736-2D43-479C-ADF7-318729A2A22B}" type="presParOf" srcId="{D347E642-74B9-480B-B913-3B80B535C437}" destId="{EE52C481-EE40-4C9E-8962-8A8FCF6525AD}" srcOrd="1" destOrd="0" presId="urn:microsoft.com/office/officeart/2005/8/layout/pList2"/>
    <dgm:cxn modelId="{0796762F-4235-46E3-9B83-A2DAB2F0B38B}" type="presParOf" srcId="{D347E642-74B9-480B-B913-3B80B535C437}" destId="{54D38148-8263-452D-B8E8-3AE15EA3435B}" srcOrd="2" destOrd="0" presId="urn:microsoft.com/office/officeart/2005/8/layout/pList2"/>
    <dgm:cxn modelId="{B3FD59E0-A67C-47EC-8EBB-E2974566DF40}" type="presParOf" srcId="{54D38148-8263-452D-B8E8-3AE15EA3435B}" destId="{DA4B35C1-76BD-4A76-AF50-1220B5C406F3}" srcOrd="0" destOrd="0" presId="urn:microsoft.com/office/officeart/2005/8/layout/pList2"/>
    <dgm:cxn modelId="{3DDD9FA5-80CE-4C23-BEDA-5B3D7AD07F70}" type="presParOf" srcId="{54D38148-8263-452D-B8E8-3AE15EA3435B}" destId="{6CF5AF34-A078-467D-851A-EF85F0EF7C34}" srcOrd="1" destOrd="0" presId="urn:microsoft.com/office/officeart/2005/8/layout/pList2"/>
    <dgm:cxn modelId="{F97A2B93-A4E9-42A4-B766-56C7F0980ED1}" type="presParOf" srcId="{54D38148-8263-452D-B8E8-3AE15EA3435B}" destId="{3D93C57D-42E2-4575-BBBC-6FD9008BF87E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96EC8-0BE4-4E04-9800-F729FC499CA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59537F-09BF-4570-8C9C-7B0F0D66A902}">
      <dgm:prSet phldrT="[Текст]"/>
      <dgm:spPr/>
      <dgm:t>
        <a:bodyPr/>
        <a:lstStyle/>
        <a:p>
          <a:r>
            <a:rPr lang="ru-RU" dirty="0" smtClean="0"/>
            <a:t>Законодательная</a:t>
          </a:r>
          <a:endParaRPr lang="ru-RU" dirty="0"/>
        </a:p>
      </dgm:t>
    </dgm:pt>
    <dgm:pt modelId="{E2BA5AC9-0FD8-4604-82F0-A99C2C5F5217}" type="parTrans" cxnId="{5C2DD248-B6B6-4454-804F-33C3651A8A32}">
      <dgm:prSet/>
      <dgm:spPr/>
      <dgm:t>
        <a:bodyPr/>
        <a:lstStyle/>
        <a:p>
          <a:endParaRPr lang="ru-RU"/>
        </a:p>
      </dgm:t>
    </dgm:pt>
    <dgm:pt modelId="{47F2EC89-C435-4056-9049-BFC318A9C50D}" type="sibTrans" cxnId="{5C2DD248-B6B6-4454-804F-33C3651A8A32}">
      <dgm:prSet/>
      <dgm:spPr/>
      <dgm:t>
        <a:bodyPr/>
        <a:lstStyle/>
        <a:p>
          <a:endParaRPr lang="ru-RU"/>
        </a:p>
      </dgm:t>
    </dgm:pt>
    <dgm:pt modelId="{0D30C631-AF1B-4CF9-996D-AB2CFEF662D4}">
      <dgm:prSet phldrT="[Текст]"/>
      <dgm:spPr/>
      <dgm:t>
        <a:bodyPr/>
        <a:lstStyle/>
        <a:p>
          <a:r>
            <a:rPr lang="ru-RU" dirty="0" smtClean="0"/>
            <a:t>Исполнительная </a:t>
          </a:r>
          <a:endParaRPr lang="ru-RU" dirty="0"/>
        </a:p>
      </dgm:t>
    </dgm:pt>
    <dgm:pt modelId="{A07D6A71-DBC2-4A18-BC7C-8CC34FB35167}" type="parTrans" cxnId="{23D40FEF-5FC8-4B7C-9839-917706FAD5A2}">
      <dgm:prSet/>
      <dgm:spPr/>
      <dgm:t>
        <a:bodyPr/>
        <a:lstStyle/>
        <a:p>
          <a:endParaRPr lang="ru-RU"/>
        </a:p>
      </dgm:t>
    </dgm:pt>
    <dgm:pt modelId="{7250EAC8-4F37-477C-9C6E-10357E274846}" type="sibTrans" cxnId="{23D40FEF-5FC8-4B7C-9839-917706FAD5A2}">
      <dgm:prSet/>
      <dgm:spPr/>
      <dgm:t>
        <a:bodyPr/>
        <a:lstStyle/>
        <a:p>
          <a:endParaRPr lang="ru-RU"/>
        </a:p>
      </dgm:t>
    </dgm:pt>
    <dgm:pt modelId="{68D36903-237C-4CF8-8F94-FEEBA2480E1F}">
      <dgm:prSet phldrT="[Текст]"/>
      <dgm:spPr/>
      <dgm:t>
        <a:bodyPr/>
        <a:lstStyle/>
        <a:p>
          <a:r>
            <a:rPr lang="ru-RU" dirty="0" smtClean="0"/>
            <a:t>Судебная</a:t>
          </a:r>
          <a:endParaRPr lang="ru-RU" dirty="0"/>
        </a:p>
      </dgm:t>
    </dgm:pt>
    <dgm:pt modelId="{04CDFDC5-1884-44C0-AE3F-D1C68C3C3907}" type="parTrans" cxnId="{2E9E634B-4971-42B2-A21F-22B81ABB6337}">
      <dgm:prSet/>
      <dgm:spPr/>
      <dgm:t>
        <a:bodyPr/>
        <a:lstStyle/>
        <a:p>
          <a:endParaRPr lang="ru-RU"/>
        </a:p>
      </dgm:t>
    </dgm:pt>
    <dgm:pt modelId="{6DF5EE9D-1D11-4697-BA7C-36F0055C71DE}" type="sibTrans" cxnId="{2E9E634B-4971-42B2-A21F-22B81ABB6337}">
      <dgm:prSet/>
      <dgm:spPr/>
      <dgm:t>
        <a:bodyPr/>
        <a:lstStyle/>
        <a:p>
          <a:endParaRPr lang="ru-RU"/>
        </a:p>
      </dgm:t>
    </dgm:pt>
    <dgm:pt modelId="{AC9FBE0E-63A2-4837-A99B-E11B234B2C23}" type="pres">
      <dgm:prSet presAssocID="{BBA96EC8-0BE4-4E04-9800-F729FC499C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11E63-C268-4B25-8118-8C808268D895}" type="pres">
      <dgm:prSet presAssocID="{6159537F-09BF-4570-8C9C-7B0F0D66A902}" presName="parentLin" presStyleCnt="0"/>
      <dgm:spPr/>
    </dgm:pt>
    <dgm:pt modelId="{533DF05A-A9A3-4E46-AA13-398396E46AC2}" type="pres">
      <dgm:prSet presAssocID="{6159537F-09BF-4570-8C9C-7B0F0D66A9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519DA9-1CDC-4E58-A959-0376C71BCEBA}" type="pres">
      <dgm:prSet presAssocID="{6159537F-09BF-4570-8C9C-7B0F0D66A9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5330-34AB-48D6-87A4-63F3B1E323E9}" type="pres">
      <dgm:prSet presAssocID="{6159537F-09BF-4570-8C9C-7B0F0D66A902}" presName="negativeSpace" presStyleCnt="0"/>
      <dgm:spPr/>
    </dgm:pt>
    <dgm:pt modelId="{F5364BC1-508A-4AEC-8A13-D1B23EC608C4}" type="pres">
      <dgm:prSet presAssocID="{6159537F-09BF-4570-8C9C-7B0F0D66A902}" presName="childText" presStyleLbl="conFgAcc1" presStyleIdx="0" presStyleCnt="3">
        <dgm:presLayoutVars>
          <dgm:bulletEnabled val="1"/>
        </dgm:presLayoutVars>
      </dgm:prSet>
      <dgm:spPr/>
    </dgm:pt>
    <dgm:pt modelId="{96A8BDDD-15A7-4FF8-8CCC-8994184E215F}" type="pres">
      <dgm:prSet presAssocID="{47F2EC89-C435-4056-9049-BFC318A9C50D}" presName="spaceBetweenRectangles" presStyleCnt="0"/>
      <dgm:spPr/>
    </dgm:pt>
    <dgm:pt modelId="{38112F46-EBFB-4F8A-B050-E642E308A687}" type="pres">
      <dgm:prSet presAssocID="{0D30C631-AF1B-4CF9-996D-AB2CFEF662D4}" presName="parentLin" presStyleCnt="0"/>
      <dgm:spPr/>
    </dgm:pt>
    <dgm:pt modelId="{2820E5D4-BFD8-4801-8CE5-BCAEE6B237D8}" type="pres">
      <dgm:prSet presAssocID="{0D30C631-AF1B-4CF9-996D-AB2CFEF662D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60C3C51-C0C7-4F1D-AF9F-FF80A5EB3DB2}" type="pres">
      <dgm:prSet presAssocID="{0D30C631-AF1B-4CF9-996D-AB2CFEF662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A577-DA94-47BD-9215-E586449A60BB}" type="pres">
      <dgm:prSet presAssocID="{0D30C631-AF1B-4CF9-996D-AB2CFEF662D4}" presName="negativeSpace" presStyleCnt="0"/>
      <dgm:spPr/>
    </dgm:pt>
    <dgm:pt modelId="{BB79C071-466F-496B-8A8B-EA9F911EF867}" type="pres">
      <dgm:prSet presAssocID="{0D30C631-AF1B-4CF9-996D-AB2CFEF662D4}" presName="childText" presStyleLbl="conFgAcc1" presStyleIdx="1" presStyleCnt="3">
        <dgm:presLayoutVars>
          <dgm:bulletEnabled val="1"/>
        </dgm:presLayoutVars>
      </dgm:prSet>
      <dgm:spPr/>
    </dgm:pt>
    <dgm:pt modelId="{D0527899-EE0C-4F9D-B027-7838969E96CB}" type="pres">
      <dgm:prSet presAssocID="{7250EAC8-4F37-477C-9C6E-10357E274846}" presName="spaceBetweenRectangles" presStyleCnt="0"/>
      <dgm:spPr/>
    </dgm:pt>
    <dgm:pt modelId="{11718F6E-00F7-4719-A8C4-35B41165B99E}" type="pres">
      <dgm:prSet presAssocID="{68D36903-237C-4CF8-8F94-FEEBA2480E1F}" presName="parentLin" presStyleCnt="0"/>
      <dgm:spPr/>
    </dgm:pt>
    <dgm:pt modelId="{3A741D29-56B2-4117-9B4F-2B3214C350D4}" type="pres">
      <dgm:prSet presAssocID="{68D36903-237C-4CF8-8F94-FEEBA2480E1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A87CFD-ADF8-4E09-9E10-8205D8405A46}" type="pres">
      <dgm:prSet presAssocID="{68D36903-237C-4CF8-8F94-FEEBA2480E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585E2-97D6-4843-92E7-80D722105527}" type="pres">
      <dgm:prSet presAssocID="{68D36903-237C-4CF8-8F94-FEEBA2480E1F}" presName="negativeSpace" presStyleCnt="0"/>
      <dgm:spPr/>
    </dgm:pt>
    <dgm:pt modelId="{DABC23CE-6943-4E00-BE9A-671626784C65}" type="pres">
      <dgm:prSet presAssocID="{68D36903-237C-4CF8-8F94-FEEBA2480E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9E634B-4971-42B2-A21F-22B81ABB6337}" srcId="{BBA96EC8-0BE4-4E04-9800-F729FC499CAF}" destId="{68D36903-237C-4CF8-8F94-FEEBA2480E1F}" srcOrd="2" destOrd="0" parTransId="{04CDFDC5-1884-44C0-AE3F-D1C68C3C3907}" sibTransId="{6DF5EE9D-1D11-4697-BA7C-36F0055C71DE}"/>
    <dgm:cxn modelId="{9BC211FB-A4D1-4F88-91C6-89BA97FED756}" type="presOf" srcId="{68D36903-237C-4CF8-8F94-FEEBA2480E1F}" destId="{CBA87CFD-ADF8-4E09-9E10-8205D8405A46}" srcOrd="1" destOrd="0" presId="urn:microsoft.com/office/officeart/2005/8/layout/list1"/>
    <dgm:cxn modelId="{5C2DD248-B6B6-4454-804F-33C3651A8A32}" srcId="{BBA96EC8-0BE4-4E04-9800-F729FC499CAF}" destId="{6159537F-09BF-4570-8C9C-7B0F0D66A902}" srcOrd="0" destOrd="0" parTransId="{E2BA5AC9-0FD8-4604-82F0-A99C2C5F5217}" sibTransId="{47F2EC89-C435-4056-9049-BFC318A9C50D}"/>
    <dgm:cxn modelId="{762A2C7E-2352-4078-B522-F7B2E518E727}" type="presOf" srcId="{6159537F-09BF-4570-8C9C-7B0F0D66A902}" destId="{533DF05A-A9A3-4E46-AA13-398396E46AC2}" srcOrd="0" destOrd="0" presId="urn:microsoft.com/office/officeart/2005/8/layout/list1"/>
    <dgm:cxn modelId="{B9F4CF6D-2131-4E64-9C32-D419D02E9EDB}" type="presOf" srcId="{0D30C631-AF1B-4CF9-996D-AB2CFEF662D4}" destId="{860C3C51-C0C7-4F1D-AF9F-FF80A5EB3DB2}" srcOrd="1" destOrd="0" presId="urn:microsoft.com/office/officeart/2005/8/layout/list1"/>
    <dgm:cxn modelId="{23D40FEF-5FC8-4B7C-9839-917706FAD5A2}" srcId="{BBA96EC8-0BE4-4E04-9800-F729FC499CAF}" destId="{0D30C631-AF1B-4CF9-996D-AB2CFEF662D4}" srcOrd="1" destOrd="0" parTransId="{A07D6A71-DBC2-4A18-BC7C-8CC34FB35167}" sibTransId="{7250EAC8-4F37-477C-9C6E-10357E274846}"/>
    <dgm:cxn modelId="{4D12CC23-50AF-4EEB-9194-FC52F3B24437}" type="presOf" srcId="{BBA96EC8-0BE4-4E04-9800-F729FC499CAF}" destId="{AC9FBE0E-63A2-4837-A99B-E11B234B2C23}" srcOrd="0" destOrd="0" presId="urn:microsoft.com/office/officeart/2005/8/layout/list1"/>
    <dgm:cxn modelId="{CB1D63BC-9144-4C2B-8A2C-99FE94D82CDB}" type="presOf" srcId="{6159537F-09BF-4570-8C9C-7B0F0D66A902}" destId="{70519DA9-1CDC-4E58-A959-0376C71BCEBA}" srcOrd="1" destOrd="0" presId="urn:microsoft.com/office/officeart/2005/8/layout/list1"/>
    <dgm:cxn modelId="{22350818-2831-4BA3-BC86-C0A0870589F2}" type="presOf" srcId="{0D30C631-AF1B-4CF9-996D-AB2CFEF662D4}" destId="{2820E5D4-BFD8-4801-8CE5-BCAEE6B237D8}" srcOrd="0" destOrd="0" presId="urn:microsoft.com/office/officeart/2005/8/layout/list1"/>
    <dgm:cxn modelId="{B245D0DF-8614-46B6-8ABE-0F2672F22C7A}" type="presOf" srcId="{68D36903-237C-4CF8-8F94-FEEBA2480E1F}" destId="{3A741D29-56B2-4117-9B4F-2B3214C350D4}" srcOrd="0" destOrd="0" presId="urn:microsoft.com/office/officeart/2005/8/layout/list1"/>
    <dgm:cxn modelId="{71E4EEFE-1B02-4F79-96E7-283F9A6631E8}" type="presParOf" srcId="{AC9FBE0E-63A2-4837-A99B-E11B234B2C23}" destId="{74611E63-C268-4B25-8118-8C808268D895}" srcOrd="0" destOrd="0" presId="urn:microsoft.com/office/officeart/2005/8/layout/list1"/>
    <dgm:cxn modelId="{1F3A2008-08D3-4B65-A37C-C57AA295D677}" type="presParOf" srcId="{74611E63-C268-4B25-8118-8C808268D895}" destId="{533DF05A-A9A3-4E46-AA13-398396E46AC2}" srcOrd="0" destOrd="0" presId="urn:microsoft.com/office/officeart/2005/8/layout/list1"/>
    <dgm:cxn modelId="{04E4472F-F508-4854-8A9F-565D782BAFF9}" type="presParOf" srcId="{74611E63-C268-4B25-8118-8C808268D895}" destId="{70519DA9-1CDC-4E58-A959-0376C71BCEBA}" srcOrd="1" destOrd="0" presId="urn:microsoft.com/office/officeart/2005/8/layout/list1"/>
    <dgm:cxn modelId="{FD246410-BCF4-4DFD-A4C4-F5F97CF751FC}" type="presParOf" srcId="{AC9FBE0E-63A2-4837-A99B-E11B234B2C23}" destId="{30245330-34AB-48D6-87A4-63F3B1E323E9}" srcOrd="1" destOrd="0" presId="urn:microsoft.com/office/officeart/2005/8/layout/list1"/>
    <dgm:cxn modelId="{0AFFF03F-5D46-4C93-9E14-98B052F3C1C7}" type="presParOf" srcId="{AC9FBE0E-63A2-4837-A99B-E11B234B2C23}" destId="{F5364BC1-508A-4AEC-8A13-D1B23EC608C4}" srcOrd="2" destOrd="0" presId="urn:microsoft.com/office/officeart/2005/8/layout/list1"/>
    <dgm:cxn modelId="{2E4270F9-223F-483E-88C4-0A3CD27E01E2}" type="presParOf" srcId="{AC9FBE0E-63A2-4837-A99B-E11B234B2C23}" destId="{96A8BDDD-15A7-4FF8-8CCC-8994184E215F}" srcOrd="3" destOrd="0" presId="urn:microsoft.com/office/officeart/2005/8/layout/list1"/>
    <dgm:cxn modelId="{CABB19B4-FFD1-471F-B3E9-71BF574BC3FB}" type="presParOf" srcId="{AC9FBE0E-63A2-4837-A99B-E11B234B2C23}" destId="{38112F46-EBFB-4F8A-B050-E642E308A687}" srcOrd="4" destOrd="0" presId="urn:microsoft.com/office/officeart/2005/8/layout/list1"/>
    <dgm:cxn modelId="{69B2C82A-2AA0-409F-8197-E2082CD35EF8}" type="presParOf" srcId="{38112F46-EBFB-4F8A-B050-E642E308A687}" destId="{2820E5D4-BFD8-4801-8CE5-BCAEE6B237D8}" srcOrd="0" destOrd="0" presId="urn:microsoft.com/office/officeart/2005/8/layout/list1"/>
    <dgm:cxn modelId="{EB2AFEF3-FCED-4D4D-8148-8BB26E91D0CC}" type="presParOf" srcId="{38112F46-EBFB-4F8A-B050-E642E308A687}" destId="{860C3C51-C0C7-4F1D-AF9F-FF80A5EB3DB2}" srcOrd="1" destOrd="0" presId="urn:microsoft.com/office/officeart/2005/8/layout/list1"/>
    <dgm:cxn modelId="{B86D363F-413F-463A-8F09-CEB4DB00F421}" type="presParOf" srcId="{AC9FBE0E-63A2-4837-A99B-E11B234B2C23}" destId="{5055A577-DA94-47BD-9215-E586449A60BB}" srcOrd="5" destOrd="0" presId="urn:microsoft.com/office/officeart/2005/8/layout/list1"/>
    <dgm:cxn modelId="{61785229-6F43-4884-93A4-8ACC6A7A1AE4}" type="presParOf" srcId="{AC9FBE0E-63A2-4837-A99B-E11B234B2C23}" destId="{BB79C071-466F-496B-8A8B-EA9F911EF867}" srcOrd="6" destOrd="0" presId="urn:microsoft.com/office/officeart/2005/8/layout/list1"/>
    <dgm:cxn modelId="{F163F750-62F5-48B0-AAF0-AC9CC12122C7}" type="presParOf" srcId="{AC9FBE0E-63A2-4837-A99B-E11B234B2C23}" destId="{D0527899-EE0C-4F9D-B027-7838969E96CB}" srcOrd="7" destOrd="0" presId="urn:microsoft.com/office/officeart/2005/8/layout/list1"/>
    <dgm:cxn modelId="{B89DCBB7-12FB-4266-9531-8F496A0935A8}" type="presParOf" srcId="{AC9FBE0E-63A2-4837-A99B-E11B234B2C23}" destId="{11718F6E-00F7-4719-A8C4-35B41165B99E}" srcOrd="8" destOrd="0" presId="urn:microsoft.com/office/officeart/2005/8/layout/list1"/>
    <dgm:cxn modelId="{6AE516B3-C890-430E-AB70-CB5971594843}" type="presParOf" srcId="{11718F6E-00F7-4719-A8C4-35B41165B99E}" destId="{3A741D29-56B2-4117-9B4F-2B3214C350D4}" srcOrd="0" destOrd="0" presId="urn:microsoft.com/office/officeart/2005/8/layout/list1"/>
    <dgm:cxn modelId="{BCD599AA-8CFD-4E41-9425-20589959EDA5}" type="presParOf" srcId="{11718F6E-00F7-4719-A8C4-35B41165B99E}" destId="{CBA87CFD-ADF8-4E09-9E10-8205D8405A46}" srcOrd="1" destOrd="0" presId="urn:microsoft.com/office/officeart/2005/8/layout/list1"/>
    <dgm:cxn modelId="{3115954E-8613-4C60-AF61-FE2F1761C27A}" type="presParOf" srcId="{AC9FBE0E-63A2-4837-A99B-E11B234B2C23}" destId="{53F585E2-97D6-4843-92E7-80D722105527}" srcOrd="9" destOrd="0" presId="urn:microsoft.com/office/officeart/2005/8/layout/list1"/>
    <dgm:cxn modelId="{5B30DC9E-34A0-4F3E-AB17-AAD3C4512625}" type="presParOf" srcId="{AC9FBE0E-63A2-4837-A99B-E11B234B2C23}" destId="{DABC23CE-6943-4E00-BE9A-671626784C65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B64498-3924-4D4C-A6C6-3B41A45DEFB6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4F2309-0F59-48A4-96EA-5FCB24C084CE}">
      <dgm:prSet phldrT="[Текст]"/>
      <dgm:spPr/>
      <dgm:t>
        <a:bodyPr/>
        <a:lstStyle/>
        <a:p>
          <a:r>
            <a:rPr lang="ru-RU" dirty="0" smtClean="0"/>
            <a:t>Законодательная</a:t>
          </a:r>
          <a:endParaRPr lang="ru-RU" dirty="0"/>
        </a:p>
      </dgm:t>
    </dgm:pt>
    <dgm:pt modelId="{AB31A16D-102E-4728-BCF4-9C650F9ADE4F}" type="parTrans" cxnId="{F15CDE2F-49C9-4363-B1AF-FCCC0FD5F086}">
      <dgm:prSet/>
      <dgm:spPr/>
      <dgm:t>
        <a:bodyPr/>
        <a:lstStyle/>
        <a:p>
          <a:endParaRPr lang="ru-RU"/>
        </a:p>
      </dgm:t>
    </dgm:pt>
    <dgm:pt modelId="{DB50DC60-58F7-40E5-B500-2B67978741EB}" type="sibTrans" cxnId="{F15CDE2F-49C9-4363-B1AF-FCCC0FD5F086}">
      <dgm:prSet/>
      <dgm:spPr/>
      <dgm:t>
        <a:bodyPr/>
        <a:lstStyle/>
        <a:p>
          <a:endParaRPr lang="ru-RU"/>
        </a:p>
      </dgm:t>
    </dgm:pt>
    <dgm:pt modelId="{D3DCC5F8-7B6F-4681-AFD6-8D012A166394}">
      <dgm:prSet phldrT="[Текст]"/>
      <dgm:spPr/>
      <dgm:t>
        <a:bodyPr/>
        <a:lstStyle/>
        <a:p>
          <a:r>
            <a:rPr lang="ru-RU" dirty="0" smtClean="0"/>
            <a:t>Принимает и издает законы.</a:t>
          </a:r>
          <a:endParaRPr lang="ru-RU" dirty="0"/>
        </a:p>
      </dgm:t>
    </dgm:pt>
    <dgm:pt modelId="{DC74AE29-6838-4037-8C8A-4C13C9A779D2}" type="parTrans" cxnId="{B144BBB0-2E3B-4B35-9297-E88813629129}">
      <dgm:prSet/>
      <dgm:spPr/>
      <dgm:t>
        <a:bodyPr/>
        <a:lstStyle/>
        <a:p>
          <a:endParaRPr lang="ru-RU"/>
        </a:p>
      </dgm:t>
    </dgm:pt>
    <dgm:pt modelId="{F3C728C0-30D6-4524-B7C9-18ADA508BE04}" type="sibTrans" cxnId="{B144BBB0-2E3B-4B35-9297-E88813629129}">
      <dgm:prSet/>
      <dgm:spPr/>
      <dgm:t>
        <a:bodyPr/>
        <a:lstStyle/>
        <a:p>
          <a:endParaRPr lang="ru-RU"/>
        </a:p>
      </dgm:t>
    </dgm:pt>
    <dgm:pt modelId="{AFFC3D21-D02B-4B37-A600-5ADDBBCF6B07}">
      <dgm:prSet phldrT="[Текст]"/>
      <dgm:spPr/>
      <dgm:t>
        <a:bodyPr/>
        <a:lstStyle/>
        <a:p>
          <a:r>
            <a:rPr lang="ru-RU" dirty="0" smtClean="0"/>
            <a:t>Исполнительная</a:t>
          </a:r>
          <a:endParaRPr lang="ru-RU" dirty="0"/>
        </a:p>
      </dgm:t>
    </dgm:pt>
    <dgm:pt modelId="{3D42B2AE-C636-4B40-9295-D8665A64BC98}" type="parTrans" cxnId="{0782E0E8-C9D6-4192-AEA1-AE5BD8687B4C}">
      <dgm:prSet/>
      <dgm:spPr/>
      <dgm:t>
        <a:bodyPr/>
        <a:lstStyle/>
        <a:p>
          <a:endParaRPr lang="ru-RU"/>
        </a:p>
      </dgm:t>
    </dgm:pt>
    <dgm:pt modelId="{3D136C58-D8A7-4A4C-B232-7A7C884DD6D0}" type="sibTrans" cxnId="{0782E0E8-C9D6-4192-AEA1-AE5BD8687B4C}">
      <dgm:prSet/>
      <dgm:spPr/>
      <dgm:t>
        <a:bodyPr/>
        <a:lstStyle/>
        <a:p>
          <a:endParaRPr lang="ru-RU"/>
        </a:p>
      </dgm:t>
    </dgm:pt>
    <dgm:pt modelId="{B2D4581E-D736-4FB9-A1DB-51A541813092}">
      <dgm:prSet phldrT="[Текст]"/>
      <dgm:spPr/>
      <dgm:t>
        <a:bodyPr/>
        <a:lstStyle/>
        <a:p>
          <a:r>
            <a:rPr lang="ru-RU" dirty="0" smtClean="0"/>
            <a:t>Исполняет принятые законы.</a:t>
          </a:r>
          <a:endParaRPr lang="ru-RU" dirty="0"/>
        </a:p>
      </dgm:t>
    </dgm:pt>
    <dgm:pt modelId="{F3401CB9-910D-4776-AFAB-79CBDC0D5358}" type="parTrans" cxnId="{CF92971D-C9DA-4E54-A2FC-17E45F260EEC}">
      <dgm:prSet/>
      <dgm:spPr/>
      <dgm:t>
        <a:bodyPr/>
        <a:lstStyle/>
        <a:p>
          <a:endParaRPr lang="ru-RU"/>
        </a:p>
      </dgm:t>
    </dgm:pt>
    <dgm:pt modelId="{115C727F-B4EA-44CE-B926-3B50857F1219}" type="sibTrans" cxnId="{CF92971D-C9DA-4E54-A2FC-17E45F260EEC}">
      <dgm:prSet/>
      <dgm:spPr/>
      <dgm:t>
        <a:bodyPr/>
        <a:lstStyle/>
        <a:p>
          <a:endParaRPr lang="ru-RU"/>
        </a:p>
      </dgm:t>
    </dgm:pt>
    <dgm:pt modelId="{64A6F5B0-4779-4C83-8960-6E2EA386B2AC}">
      <dgm:prSet phldrT="[Текст]"/>
      <dgm:spPr/>
      <dgm:t>
        <a:bodyPr/>
        <a:lstStyle/>
        <a:p>
          <a:r>
            <a:rPr lang="ru-RU" dirty="0" smtClean="0"/>
            <a:t>Судебная</a:t>
          </a:r>
          <a:endParaRPr lang="ru-RU" dirty="0"/>
        </a:p>
      </dgm:t>
    </dgm:pt>
    <dgm:pt modelId="{B0B6C9F6-7E95-4088-A356-2962E3D0EE81}" type="parTrans" cxnId="{441A4230-2E30-401B-9814-F8C29770606B}">
      <dgm:prSet/>
      <dgm:spPr/>
      <dgm:t>
        <a:bodyPr/>
        <a:lstStyle/>
        <a:p>
          <a:endParaRPr lang="ru-RU"/>
        </a:p>
      </dgm:t>
    </dgm:pt>
    <dgm:pt modelId="{86C64458-8EEC-4354-9BF2-4C856A3B88CA}" type="sibTrans" cxnId="{441A4230-2E30-401B-9814-F8C29770606B}">
      <dgm:prSet/>
      <dgm:spPr/>
      <dgm:t>
        <a:bodyPr/>
        <a:lstStyle/>
        <a:p>
          <a:endParaRPr lang="ru-RU"/>
        </a:p>
      </dgm:t>
    </dgm:pt>
    <dgm:pt modelId="{50F4DD50-79EA-4724-858F-985F5889C1D4}">
      <dgm:prSet phldrT="[Текст]"/>
      <dgm:spPr/>
      <dgm:t>
        <a:bodyPr/>
        <a:lstStyle/>
        <a:p>
          <a:r>
            <a:rPr lang="ru-RU" dirty="0" smtClean="0"/>
            <a:t>Следит за исполнением законов.</a:t>
          </a:r>
          <a:endParaRPr lang="ru-RU" dirty="0"/>
        </a:p>
      </dgm:t>
    </dgm:pt>
    <dgm:pt modelId="{D7591112-FE66-4415-8A8A-D895C34EFE52}" type="parTrans" cxnId="{CB0D4760-9726-44D3-9E46-6481FD78FD8C}">
      <dgm:prSet/>
      <dgm:spPr/>
      <dgm:t>
        <a:bodyPr/>
        <a:lstStyle/>
        <a:p>
          <a:endParaRPr lang="ru-RU"/>
        </a:p>
      </dgm:t>
    </dgm:pt>
    <dgm:pt modelId="{DC244659-CF8A-4E01-B1E8-B6086D8ED9AC}" type="sibTrans" cxnId="{CB0D4760-9726-44D3-9E46-6481FD78FD8C}">
      <dgm:prSet/>
      <dgm:spPr/>
      <dgm:t>
        <a:bodyPr/>
        <a:lstStyle/>
        <a:p>
          <a:endParaRPr lang="ru-RU"/>
        </a:p>
      </dgm:t>
    </dgm:pt>
    <dgm:pt modelId="{E5A678DD-AA7E-4966-A80F-01033BAE9609}" type="pres">
      <dgm:prSet presAssocID="{44B64498-3924-4D4C-A6C6-3B41A45DEF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8F3BCB-08BA-4830-BF89-2597B708CAE1}" type="pres">
      <dgm:prSet presAssocID="{3B4F2309-0F59-48A4-96EA-5FCB24C084CE}" presName="comp" presStyleCnt="0"/>
      <dgm:spPr/>
    </dgm:pt>
    <dgm:pt modelId="{74CC20C7-0D44-4D61-9C94-80AFA09C6115}" type="pres">
      <dgm:prSet presAssocID="{3B4F2309-0F59-48A4-96EA-5FCB24C084CE}" presName="box" presStyleLbl="node1" presStyleIdx="0" presStyleCnt="3"/>
      <dgm:spPr/>
      <dgm:t>
        <a:bodyPr/>
        <a:lstStyle/>
        <a:p>
          <a:endParaRPr lang="ru-RU"/>
        </a:p>
      </dgm:t>
    </dgm:pt>
    <dgm:pt modelId="{9574F0C8-C675-4F20-B7D7-B0C1C1BD4DC4}" type="pres">
      <dgm:prSet presAssocID="{3B4F2309-0F59-48A4-96EA-5FCB24C084C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72F32E-2EA6-41AA-8DFD-2E2F71CBEC1B}" type="pres">
      <dgm:prSet presAssocID="{3B4F2309-0F59-48A4-96EA-5FCB24C084C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C8EE-285D-449E-886B-5E453CF4526B}" type="pres">
      <dgm:prSet presAssocID="{DB50DC60-58F7-40E5-B500-2B67978741EB}" presName="spacer" presStyleCnt="0"/>
      <dgm:spPr/>
    </dgm:pt>
    <dgm:pt modelId="{F2E77C60-64CF-4CE7-9913-814F21FD1FB8}" type="pres">
      <dgm:prSet presAssocID="{AFFC3D21-D02B-4B37-A600-5ADDBBCF6B07}" presName="comp" presStyleCnt="0"/>
      <dgm:spPr/>
    </dgm:pt>
    <dgm:pt modelId="{78171EB5-BCDD-45E5-B331-63136CB17312}" type="pres">
      <dgm:prSet presAssocID="{AFFC3D21-D02B-4B37-A600-5ADDBBCF6B07}" presName="box" presStyleLbl="node1" presStyleIdx="1" presStyleCnt="3"/>
      <dgm:spPr/>
      <dgm:t>
        <a:bodyPr/>
        <a:lstStyle/>
        <a:p>
          <a:endParaRPr lang="ru-RU"/>
        </a:p>
      </dgm:t>
    </dgm:pt>
    <dgm:pt modelId="{C5509974-C254-4E5E-8D28-D36F0F24C08D}" type="pres">
      <dgm:prSet presAssocID="{AFFC3D21-D02B-4B37-A600-5ADDBBCF6B0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69A0CD-408C-463D-9DD2-D3B70CE2A95A}" type="pres">
      <dgm:prSet presAssocID="{AFFC3D21-D02B-4B37-A600-5ADDBBCF6B0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6AB48-02E0-43A0-A2B9-64DD9B594E8C}" type="pres">
      <dgm:prSet presAssocID="{3D136C58-D8A7-4A4C-B232-7A7C884DD6D0}" presName="spacer" presStyleCnt="0"/>
      <dgm:spPr/>
    </dgm:pt>
    <dgm:pt modelId="{F05FEF34-B02A-43F2-B42B-4CBB2B4436F9}" type="pres">
      <dgm:prSet presAssocID="{64A6F5B0-4779-4C83-8960-6E2EA386B2AC}" presName="comp" presStyleCnt="0"/>
      <dgm:spPr/>
    </dgm:pt>
    <dgm:pt modelId="{F8E81592-0085-4509-B4AE-1A0DA9DEBCDC}" type="pres">
      <dgm:prSet presAssocID="{64A6F5B0-4779-4C83-8960-6E2EA386B2AC}" presName="box" presStyleLbl="node1" presStyleIdx="2" presStyleCnt="3"/>
      <dgm:spPr/>
      <dgm:t>
        <a:bodyPr/>
        <a:lstStyle/>
        <a:p>
          <a:endParaRPr lang="ru-RU"/>
        </a:p>
      </dgm:t>
    </dgm:pt>
    <dgm:pt modelId="{8D44D677-A8FD-478E-8E4F-D0187BE77ED3}" type="pres">
      <dgm:prSet presAssocID="{64A6F5B0-4779-4C83-8960-6E2EA386B2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B27AF9-87C5-41DF-A5DE-7343A314CE47}" type="pres">
      <dgm:prSet presAssocID="{64A6F5B0-4779-4C83-8960-6E2EA386B2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2E0E8-C9D6-4192-AEA1-AE5BD8687B4C}" srcId="{44B64498-3924-4D4C-A6C6-3B41A45DEFB6}" destId="{AFFC3D21-D02B-4B37-A600-5ADDBBCF6B07}" srcOrd="1" destOrd="0" parTransId="{3D42B2AE-C636-4B40-9295-D8665A64BC98}" sibTransId="{3D136C58-D8A7-4A4C-B232-7A7C884DD6D0}"/>
    <dgm:cxn modelId="{16D4B2CF-301F-49BF-A4C3-BAAB9A34E283}" type="presOf" srcId="{50F4DD50-79EA-4724-858F-985F5889C1D4}" destId="{F8E81592-0085-4509-B4AE-1A0DA9DEBCDC}" srcOrd="0" destOrd="1" presId="urn:microsoft.com/office/officeart/2005/8/layout/vList4"/>
    <dgm:cxn modelId="{0AA886C8-8C67-4DAB-976C-AA4DEC303DE8}" type="presOf" srcId="{AFFC3D21-D02B-4B37-A600-5ADDBBCF6B07}" destId="{78171EB5-BCDD-45E5-B331-63136CB17312}" srcOrd="0" destOrd="0" presId="urn:microsoft.com/office/officeart/2005/8/layout/vList4"/>
    <dgm:cxn modelId="{441A4230-2E30-401B-9814-F8C29770606B}" srcId="{44B64498-3924-4D4C-A6C6-3B41A45DEFB6}" destId="{64A6F5B0-4779-4C83-8960-6E2EA386B2AC}" srcOrd="2" destOrd="0" parTransId="{B0B6C9F6-7E95-4088-A356-2962E3D0EE81}" sibTransId="{86C64458-8EEC-4354-9BF2-4C856A3B88CA}"/>
    <dgm:cxn modelId="{2E8FE263-90F2-4CE7-9F07-266E7C0598C9}" type="presOf" srcId="{D3DCC5F8-7B6F-4681-AFD6-8D012A166394}" destId="{CA72F32E-2EA6-41AA-8DFD-2E2F71CBEC1B}" srcOrd="1" destOrd="1" presId="urn:microsoft.com/office/officeart/2005/8/layout/vList4"/>
    <dgm:cxn modelId="{F7EA9C2D-B3E9-42F7-BDF8-D708154E720C}" type="presOf" srcId="{D3DCC5F8-7B6F-4681-AFD6-8D012A166394}" destId="{74CC20C7-0D44-4D61-9C94-80AFA09C6115}" srcOrd="0" destOrd="1" presId="urn:microsoft.com/office/officeart/2005/8/layout/vList4"/>
    <dgm:cxn modelId="{86C92C2B-249E-4792-9599-E1DE91BD954F}" type="presOf" srcId="{B2D4581E-D736-4FB9-A1DB-51A541813092}" destId="{78171EB5-BCDD-45E5-B331-63136CB17312}" srcOrd="0" destOrd="1" presId="urn:microsoft.com/office/officeart/2005/8/layout/vList4"/>
    <dgm:cxn modelId="{38BC4105-56BB-4DC8-944A-CEB720EB424F}" type="presOf" srcId="{64A6F5B0-4779-4C83-8960-6E2EA386B2AC}" destId="{E2B27AF9-87C5-41DF-A5DE-7343A314CE47}" srcOrd="1" destOrd="0" presId="urn:microsoft.com/office/officeart/2005/8/layout/vList4"/>
    <dgm:cxn modelId="{C763C0B5-E6B2-4FDA-ADE7-68967D82E21E}" type="presOf" srcId="{AFFC3D21-D02B-4B37-A600-5ADDBBCF6B07}" destId="{E669A0CD-408C-463D-9DD2-D3B70CE2A95A}" srcOrd="1" destOrd="0" presId="urn:microsoft.com/office/officeart/2005/8/layout/vList4"/>
    <dgm:cxn modelId="{CF92971D-C9DA-4E54-A2FC-17E45F260EEC}" srcId="{AFFC3D21-D02B-4B37-A600-5ADDBBCF6B07}" destId="{B2D4581E-D736-4FB9-A1DB-51A541813092}" srcOrd="0" destOrd="0" parTransId="{F3401CB9-910D-4776-AFAB-79CBDC0D5358}" sibTransId="{115C727F-B4EA-44CE-B926-3B50857F1219}"/>
    <dgm:cxn modelId="{CB0D4760-9726-44D3-9E46-6481FD78FD8C}" srcId="{64A6F5B0-4779-4C83-8960-6E2EA386B2AC}" destId="{50F4DD50-79EA-4724-858F-985F5889C1D4}" srcOrd="0" destOrd="0" parTransId="{D7591112-FE66-4415-8A8A-D895C34EFE52}" sibTransId="{DC244659-CF8A-4E01-B1E8-B6086D8ED9AC}"/>
    <dgm:cxn modelId="{A0388105-6A3D-440C-B8DB-D17AF0223F89}" type="presOf" srcId="{B2D4581E-D736-4FB9-A1DB-51A541813092}" destId="{E669A0CD-408C-463D-9DD2-D3B70CE2A95A}" srcOrd="1" destOrd="1" presId="urn:microsoft.com/office/officeart/2005/8/layout/vList4"/>
    <dgm:cxn modelId="{75619F41-31B7-4922-B8B3-5354308C6B20}" type="presOf" srcId="{64A6F5B0-4779-4C83-8960-6E2EA386B2AC}" destId="{F8E81592-0085-4509-B4AE-1A0DA9DEBCDC}" srcOrd="0" destOrd="0" presId="urn:microsoft.com/office/officeart/2005/8/layout/vList4"/>
    <dgm:cxn modelId="{567584BB-367A-4C34-831F-5C00F6C8AF82}" type="presOf" srcId="{50F4DD50-79EA-4724-858F-985F5889C1D4}" destId="{E2B27AF9-87C5-41DF-A5DE-7343A314CE47}" srcOrd="1" destOrd="1" presId="urn:microsoft.com/office/officeart/2005/8/layout/vList4"/>
    <dgm:cxn modelId="{13C1E7D5-70C7-4E36-88E0-736868757DB2}" type="presOf" srcId="{3B4F2309-0F59-48A4-96EA-5FCB24C084CE}" destId="{CA72F32E-2EA6-41AA-8DFD-2E2F71CBEC1B}" srcOrd="1" destOrd="0" presId="urn:microsoft.com/office/officeart/2005/8/layout/vList4"/>
    <dgm:cxn modelId="{F15CDE2F-49C9-4363-B1AF-FCCC0FD5F086}" srcId="{44B64498-3924-4D4C-A6C6-3B41A45DEFB6}" destId="{3B4F2309-0F59-48A4-96EA-5FCB24C084CE}" srcOrd="0" destOrd="0" parTransId="{AB31A16D-102E-4728-BCF4-9C650F9ADE4F}" sibTransId="{DB50DC60-58F7-40E5-B500-2B67978741EB}"/>
    <dgm:cxn modelId="{439371E3-83AE-414B-A884-9934B0FE683E}" type="presOf" srcId="{3B4F2309-0F59-48A4-96EA-5FCB24C084CE}" destId="{74CC20C7-0D44-4D61-9C94-80AFA09C6115}" srcOrd="0" destOrd="0" presId="urn:microsoft.com/office/officeart/2005/8/layout/vList4"/>
    <dgm:cxn modelId="{0ABD7AAC-0D06-4E8A-94FE-00833DDCBEA5}" type="presOf" srcId="{44B64498-3924-4D4C-A6C6-3B41A45DEFB6}" destId="{E5A678DD-AA7E-4966-A80F-01033BAE9609}" srcOrd="0" destOrd="0" presId="urn:microsoft.com/office/officeart/2005/8/layout/vList4"/>
    <dgm:cxn modelId="{B144BBB0-2E3B-4B35-9297-E88813629129}" srcId="{3B4F2309-0F59-48A4-96EA-5FCB24C084CE}" destId="{D3DCC5F8-7B6F-4681-AFD6-8D012A166394}" srcOrd="0" destOrd="0" parTransId="{DC74AE29-6838-4037-8C8A-4C13C9A779D2}" sibTransId="{F3C728C0-30D6-4524-B7C9-18ADA508BE04}"/>
    <dgm:cxn modelId="{0019E7EA-A413-4F29-9706-F0A3A6746E8C}" type="presParOf" srcId="{E5A678DD-AA7E-4966-A80F-01033BAE9609}" destId="{6F8F3BCB-08BA-4830-BF89-2597B708CAE1}" srcOrd="0" destOrd="0" presId="urn:microsoft.com/office/officeart/2005/8/layout/vList4"/>
    <dgm:cxn modelId="{EE37241D-00C0-46BB-912F-CA031D352069}" type="presParOf" srcId="{6F8F3BCB-08BA-4830-BF89-2597B708CAE1}" destId="{74CC20C7-0D44-4D61-9C94-80AFA09C6115}" srcOrd="0" destOrd="0" presId="urn:microsoft.com/office/officeart/2005/8/layout/vList4"/>
    <dgm:cxn modelId="{1F48B606-EEDE-48EB-88BF-35C2DF44A178}" type="presParOf" srcId="{6F8F3BCB-08BA-4830-BF89-2597B708CAE1}" destId="{9574F0C8-C675-4F20-B7D7-B0C1C1BD4DC4}" srcOrd="1" destOrd="0" presId="urn:microsoft.com/office/officeart/2005/8/layout/vList4"/>
    <dgm:cxn modelId="{A062988C-1407-4A2E-B935-058D696B8CCB}" type="presParOf" srcId="{6F8F3BCB-08BA-4830-BF89-2597B708CAE1}" destId="{CA72F32E-2EA6-41AA-8DFD-2E2F71CBEC1B}" srcOrd="2" destOrd="0" presId="urn:microsoft.com/office/officeart/2005/8/layout/vList4"/>
    <dgm:cxn modelId="{2EDB227F-1A32-4C09-8072-7D327F33B4E0}" type="presParOf" srcId="{E5A678DD-AA7E-4966-A80F-01033BAE9609}" destId="{3963C8EE-285D-449E-886B-5E453CF4526B}" srcOrd="1" destOrd="0" presId="urn:microsoft.com/office/officeart/2005/8/layout/vList4"/>
    <dgm:cxn modelId="{E888DC64-EF4C-4BA0-9660-794B8FEB289B}" type="presParOf" srcId="{E5A678DD-AA7E-4966-A80F-01033BAE9609}" destId="{F2E77C60-64CF-4CE7-9913-814F21FD1FB8}" srcOrd="2" destOrd="0" presId="urn:microsoft.com/office/officeart/2005/8/layout/vList4"/>
    <dgm:cxn modelId="{D4A2FB5B-2E0E-480A-901C-F7B4BFCB79EC}" type="presParOf" srcId="{F2E77C60-64CF-4CE7-9913-814F21FD1FB8}" destId="{78171EB5-BCDD-45E5-B331-63136CB17312}" srcOrd="0" destOrd="0" presId="urn:microsoft.com/office/officeart/2005/8/layout/vList4"/>
    <dgm:cxn modelId="{AB7A0215-33D6-4707-A597-D5242E5E2CFA}" type="presParOf" srcId="{F2E77C60-64CF-4CE7-9913-814F21FD1FB8}" destId="{C5509974-C254-4E5E-8D28-D36F0F24C08D}" srcOrd="1" destOrd="0" presId="urn:microsoft.com/office/officeart/2005/8/layout/vList4"/>
    <dgm:cxn modelId="{FCCC9E86-BC17-48E4-9C46-74EF5C9EEC0F}" type="presParOf" srcId="{F2E77C60-64CF-4CE7-9913-814F21FD1FB8}" destId="{E669A0CD-408C-463D-9DD2-D3B70CE2A95A}" srcOrd="2" destOrd="0" presId="urn:microsoft.com/office/officeart/2005/8/layout/vList4"/>
    <dgm:cxn modelId="{4059EFEE-5F6A-4861-9E08-35EF7A500DF5}" type="presParOf" srcId="{E5A678DD-AA7E-4966-A80F-01033BAE9609}" destId="{FD06AB48-02E0-43A0-A2B9-64DD9B594E8C}" srcOrd="3" destOrd="0" presId="urn:microsoft.com/office/officeart/2005/8/layout/vList4"/>
    <dgm:cxn modelId="{B7EC1750-62A3-441D-960E-D751845244E4}" type="presParOf" srcId="{E5A678DD-AA7E-4966-A80F-01033BAE9609}" destId="{F05FEF34-B02A-43F2-B42B-4CBB2B4436F9}" srcOrd="4" destOrd="0" presId="urn:microsoft.com/office/officeart/2005/8/layout/vList4"/>
    <dgm:cxn modelId="{FFC6E706-22A9-48D6-B55D-2459AF41F8CB}" type="presParOf" srcId="{F05FEF34-B02A-43F2-B42B-4CBB2B4436F9}" destId="{F8E81592-0085-4509-B4AE-1A0DA9DEBCDC}" srcOrd="0" destOrd="0" presId="urn:microsoft.com/office/officeart/2005/8/layout/vList4"/>
    <dgm:cxn modelId="{8407B378-7B97-4B03-B54F-F67E88EB5D1B}" type="presParOf" srcId="{F05FEF34-B02A-43F2-B42B-4CBB2B4436F9}" destId="{8D44D677-A8FD-478E-8E4F-D0187BE77ED3}" srcOrd="1" destOrd="0" presId="urn:microsoft.com/office/officeart/2005/8/layout/vList4"/>
    <dgm:cxn modelId="{D316B42A-95BD-4A78-BF2C-4DFDCEA67560}" type="presParOf" srcId="{F05FEF34-B02A-43F2-B42B-4CBB2B4436F9}" destId="{E2B27AF9-87C5-41DF-A5DE-7343A314CE47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B57C8-1BA1-49CF-A459-C7700A99BB95}" type="doc">
      <dgm:prSet loTypeId="urn:microsoft.com/office/officeart/2005/8/layout/hierarchy4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4EE55F-0F4F-4320-A590-9631ACB005E2}">
      <dgm:prSet phldrT="[Текст]"/>
      <dgm:spPr/>
      <dgm:t>
        <a:bodyPr/>
        <a:lstStyle/>
        <a:p>
          <a:r>
            <a:rPr lang="ru-RU" dirty="0" smtClean="0"/>
            <a:t>1.Обеспечение обороны страны</a:t>
          </a:r>
          <a:endParaRPr lang="ru-RU" dirty="0"/>
        </a:p>
      </dgm:t>
    </dgm:pt>
    <dgm:pt modelId="{915AAE1D-6881-4649-AAF4-600DF9B96E77}" type="parTrans" cxnId="{4CC4A9C9-12ED-48D7-8F42-A5A58D8BFA6A}">
      <dgm:prSet/>
      <dgm:spPr/>
      <dgm:t>
        <a:bodyPr/>
        <a:lstStyle/>
        <a:p>
          <a:endParaRPr lang="ru-RU"/>
        </a:p>
      </dgm:t>
    </dgm:pt>
    <dgm:pt modelId="{39AD3290-73B5-422B-9081-5212E9EA4B21}" type="sibTrans" cxnId="{4CC4A9C9-12ED-48D7-8F42-A5A58D8BFA6A}">
      <dgm:prSet/>
      <dgm:spPr/>
      <dgm:t>
        <a:bodyPr/>
        <a:lstStyle/>
        <a:p>
          <a:endParaRPr lang="ru-RU"/>
        </a:p>
      </dgm:t>
    </dgm:pt>
    <dgm:pt modelId="{7F16520F-E154-40D7-8575-BBE9B46551E3}">
      <dgm:prSet phldrT="[Текст]"/>
      <dgm:spPr/>
      <dgm:t>
        <a:bodyPr/>
        <a:lstStyle/>
        <a:p>
          <a:r>
            <a:rPr lang="ru-RU" dirty="0" smtClean="0"/>
            <a:t>2.Сотрудничество с другими государствами</a:t>
          </a:r>
          <a:endParaRPr lang="ru-RU" dirty="0"/>
        </a:p>
      </dgm:t>
    </dgm:pt>
    <dgm:pt modelId="{83722214-50F1-4DE5-B229-F8AF8EB24435}" type="parTrans" cxnId="{C8C060C4-8CB7-4D72-A0E5-D5E433CBDBD5}">
      <dgm:prSet/>
      <dgm:spPr/>
      <dgm:t>
        <a:bodyPr/>
        <a:lstStyle/>
        <a:p>
          <a:endParaRPr lang="ru-RU"/>
        </a:p>
      </dgm:t>
    </dgm:pt>
    <dgm:pt modelId="{E9C6DC38-CA85-423B-B6A2-02C9B860A678}" type="sibTrans" cxnId="{C8C060C4-8CB7-4D72-A0E5-D5E433CBDBD5}">
      <dgm:prSet/>
      <dgm:spPr/>
      <dgm:t>
        <a:bodyPr/>
        <a:lstStyle/>
        <a:p>
          <a:endParaRPr lang="ru-RU"/>
        </a:p>
      </dgm:t>
    </dgm:pt>
    <dgm:pt modelId="{25B1C6FC-961D-48D4-9EF0-D5A13C226E6E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46AE29E2-5E84-4CD2-BBC2-84914C2B994A}" type="sibTrans" cxnId="{3901BE85-71CC-4516-BC43-341330FEFDDE}">
      <dgm:prSet/>
      <dgm:spPr/>
      <dgm:t>
        <a:bodyPr/>
        <a:lstStyle/>
        <a:p>
          <a:endParaRPr lang="ru-RU"/>
        </a:p>
      </dgm:t>
    </dgm:pt>
    <dgm:pt modelId="{A35E22A3-C979-448E-BB20-1A429DB408F1}" type="parTrans" cxnId="{3901BE85-71CC-4516-BC43-341330FEFDDE}">
      <dgm:prSet/>
      <dgm:spPr/>
      <dgm:t>
        <a:bodyPr/>
        <a:lstStyle/>
        <a:p>
          <a:endParaRPr lang="ru-RU"/>
        </a:p>
      </dgm:t>
    </dgm:pt>
    <dgm:pt modelId="{0464AA45-72F4-47BD-9CF7-9FEA8219C7CF}">
      <dgm:prSet phldrT="[Текст]"/>
      <dgm:spPr/>
      <dgm:t>
        <a:bodyPr/>
        <a:lstStyle/>
        <a:p>
          <a:r>
            <a:rPr lang="ru-RU" dirty="0" smtClean="0"/>
            <a:t>3.Деятельность на международной арене</a:t>
          </a:r>
          <a:endParaRPr lang="ru-RU" dirty="0"/>
        </a:p>
      </dgm:t>
    </dgm:pt>
    <dgm:pt modelId="{945BAEBC-D2F7-4C1B-9AA7-BC1FD1821383}" type="sibTrans" cxnId="{EABEC4FE-0628-459F-B8FD-7DD6528C1618}">
      <dgm:prSet/>
      <dgm:spPr/>
      <dgm:t>
        <a:bodyPr/>
        <a:lstStyle/>
        <a:p>
          <a:endParaRPr lang="ru-RU"/>
        </a:p>
      </dgm:t>
    </dgm:pt>
    <dgm:pt modelId="{0B7D482C-9259-40C2-A0CB-DCB87AA08BAA}" type="parTrans" cxnId="{EABEC4FE-0628-459F-B8FD-7DD6528C1618}">
      <dgm:prSet/>
      <dgm:spPr/>
      <dgm:t>
        <a:bodyPr/>
        <a:lstStyle/>
        <a:p>
          <a:endParaRPr lang="ru-RU"/>
        </a:p>
      </dgm:t>
    </dgm:pt>
    <dgm:pt modelId="{A4A745F2-70F1-4E72-AF3E-4909746235B6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0CC52F7D-DC07-4314-B1D1-69CF717B806C}" type="sibTrans" cxnId="{C04E5938-708A-47C3-8EB2-8EB9B47D0669}">
      <dgm:prSet/>
      <dgm:spPr/>
      <dgm:t>
        <a:bodyPr/>
        <a:lstStyle/>
        <a:p>
          <a:endParaRPr lang="ru-RU"/>
        </a:p>
      </dgm:t>
    </dgm:pt>
    <dgm:pt modelId="{A64AC29D-6FCC-494B-A87D-EA947B8E6AB4}" type="parTrans" cxnId="{C04E5938-708A-47C3-8EB2-8EB9B47D0669}">
      <dgm:prSet/>
      <dgm:spPr/>
      <dgm:t>
        <a:bodyPr/>
        <a:lstStyle/>
        <a:p>
          <a:endParaRPr lang="ru-RU"/>
        </a:p>
      </dgm:t>
    </dgm:pt>
    <dgm:pt modelId="{438924CB-202A-41D0-90ED-8C95357B3EFD}">
      <dgm:prSet phldrT="[Текст]"/>
      <dgm:spPr/>
      <dgm:t>
        <a:bodyPr/>
        <a:lstStyle/>
        <a:p>
          <a:r>
            <a:rPr lang="ru-RU" dirty="0" smtClean="0"/>
            <a:t>Функции </a:t>
          </a:r>
          <a:endParaRPr lang="ru-RU" dirty="0"/>
        </a:p>
      </dgm:t>
    </dgm:pt>
    <dgm:pt modelId="{9321E3BB-40E3-4351-A4FA-67C84D6336FA}" type="sibTrans" cxnId="{C0324D45-6EBF-4943-9A50-D0366EE8B882}">
      <dgm:prSet/>
      <dgm:spPr/>
      <dgm:t>
        <a:bodyPr/>
        <a:lstStyle/>
        <a:p>
          <a:endParaRPr lang="ru-RU"/>
        </a:p>
      </dgm:t>
    </dgm:pt>
    <dgm:pt modelId="{363278D0-ACE6-43DF-BED5-0BE846A20699}" type="parTrans" cxnId="{C0324D45-6EBF-4943-9A50-D0366EE8B882}">
      <dgm:prSet/>
      <dgm:spPr/>
      <dgm:t>
        <a:bodyPr/>
        <a:lstStyle/>
        <a:p>
          <a:endParaRPr lang="ru-RU"/>
        </a:p>
      </dgm:t>
    </dgm:pt>
    <dgm:pt modelId="{44D32FDB-323D-4811-BCCC-DFFD9D014C1F}" type="pres">
      <dgm:prSet presAssocID="{74EB57C8-1BA1-49CF-A459-C7700A99BB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FCF3A7-F8FC-479F-A606-87E8190D768F}" type="pres">
      <dgm:prSet presAssocID="{438924CB-202A-41D0-90ED-8C95357B3EFD}" presName="vertOne" presStyleCnt="0"/>
      <dgm:spPr/>
    </dgm:pt>
    <dgm:pt modelId="{C2A4A58E-F91E-4D8B-AA4E-0D438C850F21}" type="pres">
      <dgm:prSet presAssocID="{438924CB-202A-41D0-90ED-8C95357B3E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3B3D79-9EFD-4DBB-8BCE-0495A5D0D8BE}" type="pres">
      <dgm:prSet presAssocID="{438924CB-202A-41D0-90ED-8C95357B3EFD}" presName="parTransOne" presStyleCnt="0"/>
      <dgm:spPr/>
    </dgm:pt>
    <dgm:pt modelId="{ACDACC7E-6455-44AE-9541-45A14CA1CC03}" type="pres">
      <dgm:prSet presAssocID="{438924CB-202A-41D0-90ED-8C95357B3EFD}" presName="horzOne" presStyleCnt="0"/>
      <dgm:spPr/>
    </dgm:pt>
    <dgm:pt modelId="{796EAB33-257D-46AE-9185-5F1E6ECF42C7}" type="pres">
      <dgm:prSet presAssocID="{25B1C6FC-961D-48D4-9EF0-D5A13C226E6E}" presName="vertTwo" presStyleCnt="0"/>
      <dgm:spPr/>
    </dgm:pt>
    <dgm:pt modelId="{DA3BF070-8512-45F2-AD96-300AF5E020BD}" type="pres">
      <dgm:prSet presAssocID="{25B1C6FC-961D-48D4-9EF0-D5A13C226E6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85C41-261B-49FF-B081-C9BEFB2A1C18}" type="pres">
      <dgm:prSet presAssocID="{25B1C6FC-961D-48D4-9EF0-D5A13C226E6E}" presName="parTransTwo" presStyleCnt="0"/>
      <dgm:spPr/>
    </dgm:pt>
    <dgm:pt modelId="{FB923105-5421-4FEF-AF7F-88031754B158}" type="pres">
      <dgm:prSet presAssocID="{25B1C6FC-961D-48D4-9EF0-D5A13C226E6E}" presName="horzTwo" presStyleCnt="0"/>
      <dgm:spPr/>
    </dgm:pt>
    <dgm:pt modelId="{FD540164-7113-4BA7-AFC3-AB89BE54FE3D}" type="pres">
      <dgm:prSet presAssocID="{AB4EE55F-0F4F-4320-A590-9631ACB005E2}" presName="vertThree" presStyleCnt="0"/>
      <dgm:spPr/>
    </dgm:pt>
    <dgm:pt modelId="{EBABE9E1-7733-4A11-9677-7BCCD64361D0}" type="pres">
      <dgm:prSet presAssocID="{AB4EE55F-0F4F-4320-A590-9631ACB005E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CE3B0A-44B5-46E5-A308-D0AB2EFE3C40}" type="pres">
      <dgm:prSet presAssocID="{AB4EE55F-0F4F-4320-A590-9631ACB005E2}" presName="horzThree" presStyleCnt="0"/>
      <dgm:spPr/>
    </dgm:pt>
    <dgm:pt modelId="{1DAA0F97-C8B9-4545-B8FF-5FBFCBCF2E86}" type="pres">
      <dgm:prSet presAssocID="{39AD3290-73B5-422B-9081-5212E9EA4B21}" presName="sibSpaceThree" presStyleCnt="0"/>
      <dgm:spPr/>
    </dgm:pt>
    <dgm:pt modelId="{384EB6B6-A53B-40CD-9D40-5509EE45919A}" type="pres">
      <dgm:prSet presAssocID="{7F16520F-E154-40D7-8575-BBE9B46551E3}" presName="vertThree" presStyleCnt="0"/>
      <dgm:spPr/>
    </dgm:pt>
    <dgm:pt modelId="{2DC54725-79C1-43FE-9AAA-B8B88BFE1301}" type="pres">
      <dgm:prSet presAssocID="{7F16520F-E154-40D7-8575-BBE9B46551E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B3BD6-CDC2-4566-AD2A-C2EF55CF990F}" type="pres">
      <dgm:prSet presAssocID="{7F16520F-E154-40D7-8575-BBE9B46551E3}" presName="horzThree" presStyleCnt="0"/>
      <dgm:spPr/>
    </dgm:pt>
    <dgm:pt modelId="{5E0CF7DE-A547-49B5-A855-942A5218656B}" type="pres">
      <dgm:prSet presAssocID="{46AE29E2-5E84-4CD2-BBC2-84914C2B994A}" presName="sibSpaceTwo" presStyleCnt="0"/>
      <dgm:spPr/>
    </dgm:pt>
    <dgm:pt modelId="{0C281894-C1A6-4D6F-8BA3-FE02AF95B0CC}" type="pres">
      <dgm:prSet presAssocID="{A4A745F2-70F1-4E72-AF3E-4909746235B6}" presName="vertTwo" presStyleCnt="0"/>
      <dgm:spPr/>
    </dgm:pt>
    <dgm:pt modelId="{B6E475C0-7959-4E98-8FB8-4855820BCABD}" type="pres">
      <dgm:prSet presAssocID="{A4A745F2-70F1-4E72-AF3E-4909746235B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61CC59-8999-480F-862C-CC811D67A7D0}" type="pres">
      <dgm:prSet presAssocID="{A4A745F2-70F1-4E72-AF3E-4909746235B6}" presName="parTransTwo" presStyleCnt="0"/>
      <dgm:spPr/>
    </dgm:pt>
    <dgm:pt modelId="{22836C83-7277-4F40-9415-6B21999A4217}" type="pres">
      <dgm:prSet presAssocID="{A4A745F2-70F1-4E72-AF3E-4909746235B6}" presName="horzTwo" presStyleCnt="0"/>
      <dgm:spPr/>
    </dgm:pt>
    <dgm:pt modelId="{86BD7E3D-1A8F-4A09-A56C-25D39270F077}" type="pres">
      <dgm:prSet presAssocID="{0464AA45-72F4-47BD-9CF7-9FEA8219C7CF}" presName="vertThree" presStyleCnt="0"/>
      <dgm:spPr/>
    </dgm:pt>
    <dgm:pt modelId="{4B228E4F-C6F9-405D-99DA-00E25204F4C0}" type="pres">
      <dgm:prSet presAssocID="{0464AA45-72F4-47BD-9CF7-9FEA8219C7C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A4C2B-C3B4-4B7F-80B4-90D1EE1DB80A}" type="pres">
      <dgm:prSet presAssocID="{0464AA45-72F4-47BD-9CF7-9FEA8219C7CF}" presName="horzThree" presStyleCnt="0"/>
      <dgm:spPr/>
    </dgm:pt>
  </dgm:ptLst>
  <dgm:cxnLst>
    <dgm:cxn modelId="{B6B3B1FF-1864-41D9-91C4-5D57AC9B5617}" type="presOf" srcId="{0464AA45-72F4-47BD-9CF7-9FEA8219C7CF}" destId="{4B228E4F-C6F9-405D-99DA-00E25204F4C0}" srcOrd="0" destOrd="0" presId="urn:microsoft.com/office/officeart/2005/8/layout/hierarchy4"/>
    <dgm:cxn modelId="{BDDED5F0-C483-4D3E-B450-5E4A9CF2E4A8}" type="presOf" srcId="{25B1C6FC-961D-48D4-9EF0-D5A13C226E6E}" destId="{DA3BF070-8512-45F2-AD96-300AF5E020BD}" srcOrd="0" destOrd="0" presId="urn:microsoft.com/office/officeart/2005/8/layout/hierarchy4"/>
    <dgm:cxn modelId="{767F7F0B-D754-44A0-B184-C462A16DD5B1}" type="presOf" srcId="{438924CB-202A-41D0-90ED-8C95357B3EFD}" destId="{C2A4A58E-F91E-4D8B-AA4E-0D438C850F21}" srcOrd="0" destOrd="0" presId="urn:microsoft.com/office/officeart/2005/8/layout/hierarchy4"/>
    <dgm:cxn modelId="{C04E5938-708A-47C3-8EB2-8EB9B47D0669}" srcId="{438924CB-202A-41D0-90ED-8C95357B3EFD}" destId="{A4A745F2-70F1-4E72-AF3E-4909746235B6}" srcOrd="1" destOrd="0" parTransId="{A64AC29D-6FCC-494B-A87D-EA947B8E6AB4}" sibTransId="{0CC52F7D-DC07-4314-B1D1-69CF717B806C}"/>
    <dgm:cxn modelId="{3901BE85-71CC-4516-BC43-341330FEFDDE}" srcId="{438924CB-202A-41D0-90ED-8C95357B3EFD}" destId="{25B1C6FC-961D-48D4-9EF0-D5A13C226E6E}" srcOrd="0" destOrd="0" parTransId="{A35E22A3-C979-448E-BB20-1A429DB408F1}" sibTransId="{46AE29E2-5E84-4CD2-BBC2-84914C2B994A}"/>
    <dgm:cxn modelId="{C0324D45-6EBF-4943-9A50-D0366EE8B882}" srcId="{74EB57C8-1BA1-49CF-A459-C7700A99BB95}" destId="{438924CB-202A-41D0-90ED-8C95357B3EFD}" srcOrd="0" destOrd="0" parTransId="{363278D0-ACE6-43DF-BED5-0BE846A20699}" sibTransId="{9321E3BB-40E3-4351-A4FA-67C84D6336FA}"/>
    <dgm:cxn modelId="{BA8A6ADD-7BC8-4CA0-A6A9-742A4BF35083}" type="presOf" srcId="{7F16520F-E154-40D7-8575-BBE9B46551E3}" destId="{2DC54725-79C1-43FE-9AAA-B8B88BFE1301}" srcOrd="0" destOrd="0" presId="urn:microsoft.com/office/officeart/2005/8/layout/hierarchy4"/>
    <dgm:cxn modelId="{C8C060C4-8CB7-4D72-A0E5-D5E433CBDBD5}" srcId="{25B1C6FC-961D-48D4-9EF0-D5A13C226E6E}" destId="{7F16520F-E154-40D7-8575-BBE9B46551E3}" srcOrd="1" destOrd="0" parTransId="{83722214-50F1-4DE5-B229-F8AF8EB24435}" sibTransId="{E9C6DC38-CA85-423B-B6A2-02C9B860A678}"/>
    <dgm:cxn modelId="{E178716A-D40A-4FC6-A5AE-A288C79ED4D7}" type="presOf" srcId="{AB4EE55F-0F4F-4320-A590-9631ACB005E2}" destId="{EBABE9E1-7733-4A11-9677-7BCCD64361D0}" srcOrd="0" destOrd="0" presId="urn:microsoft.com/office/officeart/2005/8/layout/hierarchy4"/>
    <dgm:cxn modelId="{EABEC4FE-0628-459F-B8FD-7DD6528C1618}" srcId="{A4A745F2-70F1-4E72-AF3E-4909746235B6}" destId="{0464AA45-72F4-47BD-9CF7-9FEA8219C7CF}" srcOrd="0" destOrd="0" parTransId="{0B7D482C-9259-40C2-A0CB-DCB87AA08BAA}" sibTransId="{945BAEBC-D2F7-4C1B-9AA7-BC1FD1821383}"/>
    <dgm:cxn modelId="{5F81F98A-222D-4048-A630-3858E74C1569}" type="presOf" srcId="{A4A745F2-70F1-4E72-AF3E-4909746235B6}" destId="{B6E475C0-7959-4E98-8FB8-4855820BCABD}" srcOrd="0" destOrd="0" presId="urn:microsoft.com/office/officeart/2005/8/layout/hierarchy4"/>
    <dgm:cxn modelId="{2105A3F5-B6F9-4121-8AD0-9D60A3B2ECA2}" type="presOf" srcId="{74EB57C8-1BA1-49CF-A459-C7700A99BB95}" destId="{44D32FDB-323D-4811-BCCC-DFFD9D014C1F}" srcOrd="0" destOrd="0" presId="urn:microsoft.com/office/officeart/2005/8/layout/hierarchy4"/>
    <dgm:cxn modelId="{4CC4A9C9-12ED-48D7-8F42-A5A58D8BFA6A}" srcId="{25B1C6FC-961D-48D4-9EF0-D5A13C226E6E}" destId="{AB4EE55F-0F4F-4320-A590-9631ACB005E2}" srcOrd="0" destOrd="0" parTransId="{915AAE1D-6881-4649-AAF4-600DF9B96E77}" sibTransId="{39AD3290-73B5-422B-9081-5212E9EA4B21}"/>
    <dgm:cxn modelId="{D22EA11D-8983-4FAF-AD49-E6D6F3D6F193}" type="presParOf" srcId="{44D32FDB-323D-4811-BCCC-DFFD9D014C1F}" destId="{9FFCF3A7-F8FC-479F-A606-87E8190D768F}" srcOrd="0" destOrd="0" presId="urn:microsoft.com/office/officeart/2005/8/layout/hierarchy4"/>
    <dgm:cxn modelId="{D978DB00-C2B8-4DD5-BD65-71E3309B0587}" type="presParOf" srcId="{9FFCF3A7-F8FC-479F-A606-87E8190D768F}" destId="{C2A4A58E-F91E-4D8B-AA4E-0D438C850F21}" srcOrd="0" destOrd="0" presId="urn:microsoft.com/office/officeart/2005/8/layout/hierarchy4"/>
    <dgm:cxn modelId="{6F0814DE-6136-4DD5-8394-93197E133211}" type="presParOf" srcId="{9FFCF3A7-F8FC-479F-A606-87E8190D768F}" destId="{CF3B3D79-9EFD-4DBB-8BCE-0495A5D0D8BE}" srcOrd="1" destOrd="0" presId="urn:microsoft.com/office/officeart/2005/8/layout/hierarchy4"/>
    <dgm:cxn modelId="{0A9A1B5F-9FB2-456A-B481-9D0BFFAECE0E}" type="presParOf" srcId="{9FFCF3A7-F8FC-479F-A606-87E8190D768F}" destId="{ACDACC7E-6455-44AE-9541-45A14CA1CC03}" srcOrd="2" destOrd="0" presId="urn:microsoft.com/office/officeart/2005/8/layout/hierarchy4"/>
    <dgm:cxn modelId="{3DEE48F6-CBCC-435F-B441-4C63E0CD6D17}" type="presParOf" srcId="{ACDACC7E-6455-44AE-9541-45A14CA1CC03}" destId="{796EAB33-257D-46AE-9185-5F1E6ECF42C7}" srcOrd="0" destOrd="0" presId="urn:microsoft.com/office/officeart/2005/8/layout/hierarchy4"/>
    <dgm:cxn modelId="{12759062-45C3-45BA-B0B5-22D1CF353B6A}" type="presParOf" srcId="{796EAB33-257D-46AE-9185-5F1E6ECF42C7}" destId="{DA3BF070-8512-45F2-AD96-300AF5E020BD}" srcOrd="0" destOrd="0" presId="urn:microsoft.com/office/officeart/2005/8/layout/hierarchy4"/>
    <dgm:cxn modelId="{47A4D437-2824-42F5-A1C2-F182EE43F257}" type="presParOf" srcId="{796EAB33-257D-46AE-9185-5F1E6ECF42C7}" destId="{E7185C41-261B-49FF-B081-C9BEFB2A1C18}" srcOrd="1" destOrd="0" presId="urn:microsoft.com/office/officeart/2005/8/layout/hierarchy4"/>
    <dgm:cxn modelId="{78115AE9-0193-4237-BE7D-5037166CB471}" type="presParOf" srcId="{796EAB33-257D-46AE-9185-5F1E6ECF42C7}" destId="{FB923105-5421-4FEF-AF7F-88031754B158}" srcOrd="2" destOrd="0" presId="urn:microsoft.com/office/officeart/2005/8/layout/hierarchy4"/>
    <dgm:cxn modelId="{90D4A223-72F9-4F7A-AD93-AD7CC4A731CF}" type="presParOf" srcId="{FB923105-5421-4FEF-AF7F-88031754B158}" destId="{FD540164-7113-4BA7-AFC3-AB89BE54FE3D}" srcOrd="0" destOrd="0" presId="urn:microsoft.com/office/officeart/2005/8/layout/hierarchy4"/>
    <dgm:cxn modelId="{D3DA4264-985E-4C64-B3BC-439D12DEC983}" type="presParOf" srcId="{FD540164-7113-4BA7-AFC3-AB89BE54FE3D}" destId="{EBABE9E1-7733-4A11-9677-7BCCD64361D0}" srcOrd="0" destOrd="0" presId="urn:microsoft.com/office/officeart/2005/8/layout/hierarchy4"/>
    <dgm:cxn modelId="{C0DE8938-05E0-4728-97AA-2D45D85C30C8}" type="presParOf" srcId="{FD540164-7113-4BA7-AFC3-AB89BE54FE3D}" destId="{D2CE3B0A-44B5-46E5-A308-D0AB2EFE3C40}" srcOrd="1" destOrd="0" presId="urn:microsoft.com/office/officeart/2005/8/layout/hierarchy4"/>
    <dgm:cxn modelId="{729B60C2-E35A-46A6-9AD8-DD138BD868B2}" type="presParOf" srcId="{FB923105-5421-4FEF-AF7F-88031754B158}" destId="{1DAA0F97-C8B9-4545-B8FF-5FBFCBCF2E86}" srcOrd="1" destOrd="0" presId="urn:microsoft.com/office/officeart/2005/8/layout/hierarchy4"/>
    <dgm:cxn modelId="{53E7DC5B-8B55-4046-B419-BAC56044CC27}" type="presParOf" srcId="{FB923105-5421-4FEF-AF7F-88031754B158}" destId="{384EB6B6-A53B-40CD-9D40-5509EE45919A}" srcOrd="2" destOrd="0" presId="urn:microsoft.com/office/officeart/2005/8/layout/hierarchy4"/>
    <dgm:cxn modelId="{840431ED-E7FA-454E-828B-9A779C782D11}" type="presParOf" srcId="{384EB6B6-A53B-40CD-9D40-5509EE45919A}" destId="{2DC54725-79C1-43FE-9AAA-B8B88BFE1301}" srcOrd="0" destOrd="0" presId="urn:microsoft.com/office/officeart/2005/8/layout/hierarchy4"/>
    <dgm:cxn modelId="{23651A5E-00D3-478D-9C83-4ABEFA1DB149}" type="presParOf" srcId="{384EB6B6-A53B-40CD-9D40-5509EE45919A}" destId="{962B3BD6-CDC2-4566-AD2A-C2EF55CF990F}" srcOrd="1" destOrd="0" presId="urn:microsoft.com/office/officeart/2005/8/layout/hierarchy4"/>
    <dgm:cxn modelId="{C3BE92AC-77D5-4C6B-8690-5259ECF174DC}" type="presParOf" srcId="{ACDACC7E-6455-44AE-9541-45A14CA1CC03}" destId="{5E0CF7DE-A547-49B5-A855-942A5218656B}" srcOrd="1" destOrd="0" presId="urn:microsoft.com/office/officeart/2005/8/layout/hierarchy4"/>
    <dgm:cxn modelId="{12AA61CF-1A28-4A4A-BB65-287C71EDC45F}" type="presParOf" srcId="{ACDACC7E-6455-44AE-9541-45A14CA1CC03}" destId="{0C281894-C1A6-4D6F-8BA3-FE02AF95B0CC}" srcOrd="2" destOrd="0" presId="urn:microsoft.com/office/officeart/2005/8/layout/hierarchy4"/>
    <dgm:cxn modelId="{983E1CC2-3413-4256-A140-F83CD7F80A33}" type="presParOf" srcId="{0C281894-C1A6-4D6F-8BA3-FE02AF95B0CC}" destId="{B6E475C0-7959-4E98-8FB8-4855820BCABD}" srcOrd="0" destOrd="0" presId="urn:microsoft.com/office/officeart/2005/8/layout/hierarchy4"/>
    <dgm:cxn modelId="{78F5E335-4A08-41C3-B74E-4CAABA7DDA67}" type="presParOf" srcId="{0C281894-C1A6-4D6F-8BA3-FE02AF95B0CC}" destId="{AD61CC59-8999-480F-862C-CC811D67A7D0}" srcOrd="1" destOrd="0" presId="urn:microsoft.com/office/officeart/2005/8/layout/hierarchy4"/>
    <dgm:cxn modelId="{F0B52678-469A-4843-8F06-0623907F8AEB}" type="presParOf" srcId="{0C281894-C1A6-4D6F-8BA3-FE02AF95B0CC}" destId="{22836C83-7277-4F40-9415-6B21999A4217}" srcOrd="2" destOrd="0" presId="urn:microsoft.com/office/officeart/2005/8/layout/hierarchy4"/>
    <dgm:cxn modelId="{6E9B64A8-40FF-4FE5-A686-0376E9D778BC}" type="presParOf" srcId="{22836C83-7277-4F40-9415-6B21999A4217}" destId="{86BD7E3D-1A8F-4A09-A56C-25D39270F077}" srcOrd="0" destOrd="0" presId="urn:microsoft.com/office/officeart/2005/8/layout/hierarchy4"/>
    <dgm:cxn modelId="{2779858B-6BE2-4A09-97A7-829F8F1656A8}" type="presParOf" srcId="{86BD7E3D-1A8F-4A09-A56C-25D39270F077}" destId="{4B228E4F-C6F9-405D-99DA-00E25204F4C0}" srcOrd="0" destOrd="0" presId="urn:microsoft.com/office/officeart/2005/8/layout/hierarchy4"/>
    <dgm:cxn modelId="{9C400700-C7A3-41B6-9B7F-2866A98BB229}" type="presParOf" srcId="{86BD7E3D-1A8F-4A09-A56C-25D39270F077}" destId="{26DA4C2B-C3B4-4B7F-80B4-90D1EE1DB80A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096E4F-9385-47E3-BBB3-E0461DA117F4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5A188A-7E9E-4481-BC0D-EE7C700B17DE}">
      <dgm:prSet phldrT="[Текст]" phldr="1"/>
      <dgm:spPr/>
      <dgm:t>
        <a:bodyPr/>
        <a:lstStyle/>
        <a:p>
          <a:endParaRPr lang="ru-RU" dirty="0"/>
        </a:p>
      </dgm:t>
    </dgm:pt>
    <dgm:pt modelId="{8EAC9492-A8D9-406A-A712-99C7D7001E1E}" type="parTrans" cxnId="{BAC6597E-B8FA-4AD8-96E2-529A4BFA6E61}">
      <dgm:prSet/>
      <dgm:spPr/>
      <dgm:t>
        <a:bodyPr/>
        <a:lstStyle/>
        <a:p>
          <a:endParaRPr lang="ru-RU"/>
        </a:p>
      </dgm:t>
    </dgm:pt>
    <dgm:pt modelId="{6402B97E-D64C-4E65-9AF6-38232DA00990}" type="sibTrans" cxnId="{BAC6597E-B8FA-4AD8-96E2-529A4BFA6E61}">
      <dgm:prSet/>
      <dgm:spPr/>
      <dgm:t>
        <a:bodyPr/>
        <a:lstStyle/>
        <a:p>
          <a:endParaRPr lang="ru-RU"/>
        </a:p>
      </dgm:t>
    </dgm:pt>
    <dgm:pt modelId="{51B73A0D-32CE-4102-926F-5C8FC4E96A2F}">
      <dgm:prSet phldrT="[Текст]"/>
      <dgm:spPr/>
      <dgm:t>
        <a:bodyPr/>
        <a:lstStyle/>
        <a:p>
          <a:pPr algn="ctr"/>
          <a:r>
            <a:rPr lang="ru-RU" dirty="0" smtClean="0"/>
            <a:t>?</a:t>
          </a:r>
          <a:endParaRPr lang="ru-RU" dirty="0"/>
        </a:p>
      </dgm:t>
    </dgm:pt>
    <dgm:pt modelId="{819BF3F0-B359-470C-95FB-E9794D4BB054}" type="parTrans" cxnId="{C03E0EE8-99C8-4CCD-B31F-5232F57448BF}">
      <dgm:prSet/>
      <dgm:spPr/>
      <dgm:t>
        <a:bodyPr/>
        <a:lstStyle/>
        <a:p>
          <a:endParaRPr lang="ru-RU"/>
        </a:p>
      </dgm:t>
    </dgm:pt>
    <dgm:pt modelId="{0EB61668-5721-4CA7-BF9F-19CBA6D1E53A}" type="sibTrans" cxnId="{C03E0EE8-99C8-4CCD-B31F-5232F57448BF}">
      <dgm:prSet/>
      <dgm:spPr/>
      <dgm:t>
        <a:bodyPr/>
        <a:lstStyle/>
        <a:p>
          <a:endParaRPr lang="ru-RU"/>
        </a:p>
      </dgm:t>
    </dgm:pt>
    <dgm:pt modelId="{E7A00130-021A-466E-978B-A0F29D0409B2}">
      <dgm:prSet phldrT="[Текст]" phldr="1"/>
      <dgm:spPr/>
      <dgm:t>
        <a:bodyPr/>
        <a:lstStyle/>
        <a:p>
          <a:endParaRPr lang="ru-RU" dirty="0"/>
        </a:p>
      </dgm:t>
    </dgm:pt>
    <dgm:pt modelId="{6DE1D039-2612-44AE-B7E2-E04A63FF6B3C}" type="parTrans" cxnId="{CEC7F924-58F0-4741-9033-1702EE2DA0AE}">
      <dgm:prSet/>
      <dgm:spPr/>
      <dgm:t>
        <a:bodyPr/>
        <a:lstStyle/>
        <a:p>
          <a:endParaRPr lang="ru-RU"/>
        </a:p>
      </dgm:t>
    </dgm:pt>
    <dgm:pt modelId="{414C92C0-6696-45DD-A4E6-2A840817C8D4}" type="sibTrans" cxnId="{CEC7F924-58F0-4741-9033-1702EE2DA0AE}">
      <dgm:prSet/>
      <dgm:spPr/>
      <dgm:t>
        <a:bodyPr/>
        <a:lstStyle/>
        <a:p>
          <a:endParaRPr lang="ru-RU"/>
        </a:p>
      </dgm:t>
    </dgm:pt>
    <dgm:pt modelId="{65C6843B-0342-43BF-8ACD-20106EA437BA}">
      <dgm:prSet phldrT="[Текст]"/>
      <dgm:spPr/>
      <dgm:t>
        <a:bodyPr/>
        <a:lstStyle/>
        <a:p>
          <a:pPr algn="ctr"/>
          <a:r>
            <a:rPr lang="ru-RU" dirty="0" smtClean="0"/>
            <a:t>?</a:t>
          </a:r>
          <a:endParaRPr lang="ru-RU" dirty="0"/>
        </a:p>
      </dgm:t>
    </dgm:pt>
    <dgm:pt modelId="{D3F50533-67A8-4CF6-87F8-AA9411DDA529}" type="parTrans" cxnId="{3D0DB3E2-407C-4EB7-B6C4-97B82C65C44E}">
      <dgm:prSet/>
      <dgm:spPr/>
      <dgm:t>
        <a:bodyPr/>
        <a:lstStyle/>
        <a:p>
          <a:endParaRPr lang="ru-RU"/>
        </a:p>
      </dgm:t>
    </dgm:pt>
    <dgm:pt modelId="{0379B9DB-953D-4321-B2A4-044B5911572F}" type="sibTrans" cxnId="{3D0DB3E2-407C-4EB7-B6C4-97B82C65C44E}">
      <dgm:prSet/>
      <dgm:spPr/>
      <dgm:t>
        <a:bodyPr/>
        <a:lstStyle/>
        <a:p>
          <a:endParaRPr lang="ru-RU"/>
        </a:p>
      </dgm:t>
    </dgm:pt>
    <dgm:pt modelId="{8BC786FA-788A-4C61-8B85-6260B95D7BC5}" type="pres">
      <dgm:prSet presAssocID="{6C096E4F-9385-47E3-BBB3-E0461DA117F4}" presName="Name0" presStyleCnt="0">
        <dgm:presLayoutVars>
          <dgm:dir/>
          <dgm:animLvl val="lvl"/>
          <dgm:resizeHandles/>
        </dgm:presLayoutVars>
      </dgm:prSet>
      <dgm:spPr/>
    </dgm:pt>
    <dgm:pt modelId="{878F48B1-6A2A-4C71-BC0A-0CD49C2C3E5C}" type="pres">
      <dgm:prSet presAssocID="{A45A188A-7E9E-4481-BC0D-EE7C700B17DE}" presName="linNode" presStyleCnt="0"/>
      <dgm:spPr/>
    </dgm:pt>
    <dgm:pt modelId="{CA66B3DB-1D64-47A7-ACE2-CAA7FD05CB67}" type="pres">
      <dgm:prSet presAssocID="{A45A188A-7E9E-4481-BC0D-EE7C700B17DE}" presName="parentShp" presStyleLbl="node1" presStyleIdx="0" presStyleCnt="2" custScaleX="63194">
        <dgm:presLayoutVars>
          <dgm:bulletEnabled val="1"/>
        </dgm:presLayoutVars>
      </dgm:prSet>
      <dgm:spPr/>
    </dgm:pt>
    <dgm:pt modelId="{88E6594C-91F2-4665-8A2D-9D6ED1ABD305}" type="pres">
      <dgm:prSet presAssocID="{A45A188A-7E9E-4481-BC0D-EE7C700B17D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D38AD-98C8-4F8C-A0CE-7A546E2DD309}" type="pres">
      <dgm:prSet presAssocID="{6402B97E-D64C-4E65-9AF6-38232DA00990}" presName="spacing" presStyleCnt="0"/>
      <dgm:spPr/>
    </dgm:pt>
    <dgm:pt modelId="{48929CD2-F02F-4743-9DC5-2A5455D45A7C}" type="pres">
      <dgm:prSet presAssocID="{E7A00130-021A-466E-978B-A0F29D0409B2}" presName="linNode" presStyleCnt="0"/>
      <dgm:spPr/>
    </dgm:pt>
    <dgm:pt modelId="{9981A321-7709-4148-B0C2-B38C58050968}" type="pres">
      <dgm:prSet presAssocID="{E7A00130-021A-466E-978B-A0F29D0409B2}" presName="parentShp" presStyleLbl="node1" presStyleIdx="1" presStyleCnt="2" custScaleX="64933" custLinFactNeighborX="867" custLinFactNeighborY="470">
        <dgm:presLayoutVars>
          <dgm:bulletEnabled val="1"/>
        </dgm:presLayoutVars>
      </dgm:prSet>
      <dgm:spPr/>
    </dgm:pt>
    <dgm:pt modelId="{BADDEBF1-BFE6-435B-8344-9F9A77DDAF48}" type="pres">
      <dgm:prSet presAssocID="{E7A00130-021A-466E-978B-A0F29D0409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A0028-1C4D-4AFE-974D-B97921CD5451}" type="presOf" srcId="{51B73A0D-32CE-4102-926F-5C8FC4E96A2F}" destId="{88E6594C-91F2-4665-8A2D-9D6ED1ABD305}" srcOrd="0" destOrd="0" presId="urn:microsoft.com/office/officeart/2005/8/layout/vList6"/>
    <dgm:cxn modelId="{3E3085E9-2066-4D0F-A342-12F28F0122B6}" type="presOf" srcId="{E7A00130-021A-466E-978B-A0F29D0409B2}" destId="{9981A321-7709-4148-B0C2-B38C58050968}" srcOrd="0" destOrd="0" presId="urn:microsoft.com/office/officeart/2005/8/layout/vList6"/>
    <dgm:cxn modelId="{5665C9C2-C01D-4B0C-8BB8-62ABB568A824}" type="presOf" srcId="{A45A188A-7E9E-4481-BC0D-EE7C700B17DE}" destId="{CA66B3DB-1D64-47A7-ACE2-CAA7FD05CB67}" srcOrd="0" destOrd="0" presId="urn:microsoft.com/office/officeart/2005/8/layout/vList6"/>
    <dgm:cxn modelId="{99862242-5A5A-40EA-B264-2FDC28B0AF5A}" type="presOf" srcId="{65C6843B-0342-43BF-8ACD-20106EA437BA}" destId="{BADDEBF1-BFE6-435B-8344-9F9A77DDAF48}" srcOrd="0" destOrd="0" presId="urn:microsoft.com/office/officeart/2005/8/layout/vList6"/>
    <dgm:cxn modelId="{C03E0EE8-99C8-4CCD-B31F-5232F57448BF}" srcId="{A45A188A-7E9E-4481-BC0D-EE7C700B17DE}" destId="{51B73A0D-32CE-4102-926F-5C8FC4E96A2F}" srcOrd="0" destOrd="0" parTransId="{819BF3F0-B359-470C-95FB-E9794D4BB054}" sibTransId="{0EB61668-5721-4CA7-BF9F-19CBA6D1E53A}"/>
    <dgm:cxn modelId="{CEC7F924-58F0-4741-9033-1702EE2DA0AE}" srcId="{6C096E4F-9385-47E3-BBB3-E0461DA117F4}" destId="{E7A00130-021A-466E-978B-A0F29D0409B2}" srcOrd="1" destOrd="0" parTransId="{6DE1D039-2612-44AE-B7E2-E04A63FF6B3C}" sibTransId="{414C92C0-6696-45DD-A4E6-2A840817C8D4}"/>
    <dgm:cxn modelId="{61B16047-E8A7-4467-B94D-1537B5721F58}" type="presOf" srcId="{6C096E4F-9385-47E3-BBB3-E0461DA117F4}" destId="{8BC786FA-788A-4C61-8B85-6260B95D7BC5}" srcOrd="0" destOrd="0" presId="urn:microsoft.com/office/officeart/2005/8/layout/vList6"/>
    <dgm:cxn modelId="{3D0DB3E2-407C-4EB7-B6C4-97B82C65C44E}" srcId="{E7A00130-021A-466E-978B-A0F29D0409B2}" destId="{65C6843B-0342-43BF-8ACD-20106EA437BA}" srcOrd="0" destOrd="0" parTransId="{D3F50533-67A8-4CF6-87F8-AA9411DDA529}" sibTransId="{0379B9DB-953D-4321-B2A4-044B5911572F}"/>
    <dgm:cxn modelId="{BAC6597E-B8FA-4AD8-96E2-529A4BFA6E61}" srcId="{6C096E4F-9385-47E3-BBB3-E0461DA117F4}" destId="{A45A188A-7E9E-4481-BC0D-EE7C700B17DE}" srcOrd="0" destOrd="0" parTransId="{8EAC9492-A8D9-406A-A712-99C7D7001E1E}" sibTransId="{6402B97E-D64C-4E65-9AF6-38232DA00990}"/>
    <dgm:cxn modelId="{19F24253-94C1-4B8B-9ACA-4F7ECC8BD3D7}" type="presParOf" srcId="{8BC786FA-788A-4C61-8B85-6260B95D7BC5}" destId="{878F48B1-6A2A-4C71-BC0A-0CD49C2C3E5C}" srcOrd="0" destOrd="0" presId="urn:microsoft.com/office/officeart/2005/8/layout/vList6"/>
    <dgm:cxn modelId="{B29F71FF-4166-46D3-8E96-9D3CBF0E3F15}" type="presParOf" srcId="{878F48B1-6A2A-4C71-BC0A-0CD49C2C3E5C}" destId="{CA66B3DB-1D64-47A7-ACE2-CAA7FD05CB67}" srcOrd="0" destOrd="0" presId="urn:microsoft.com/office/officeart/2005/8/layout/vList6"/>
    <dgm:cxn modelId="{47F0F201-1F54-4A7C-9C43-193F89FBF2F9}" type="presParOf" srcId="{878F48B1-6A2A-4C71-BC0A-0CD49C2C3E5C}" destId="{88E6594C-91F2-4665-8A2D-9D6ED1ABD305}" srcOrd="1" destOrd="0" presId="urn:microsoft.com/office/officeart/2005/8/layout/vList6"/>
    <dgm:cxn modelId="{6602854F-A120-4A4B-A045-5DF558F90EF4}" type="presParOf" srcId="{8BC786FA-788A-4C61-8B85-6260B95D7BC5}" destId="{CFDD38AD-98C8-4F8C-A0CE-7A546E2DD309}" srcOrd="1" destOrd="0" presId="urn:microsoft.com/office/officeart/2005/8/layout/vList6"/>
    <dgm:cxn modelId="{4B8F0261-FEC8-44E5-B3AA-A60C14131530}" type="presParOf" srcId="{8BC786FA-788A-4C61-8B85-6260B95D7BC5}" destId="{48929CD2-F02F-4743-9DC5-2A5455D45A7C}" srcOrd="2" destOrd="0" presId="urn:microsoft.com/office/officeart/2005/8/layout/vList6"/>
    <dgm:cxn modelId="{32069A9D-E650-4567-AFC6-AFBCC3900CFC}" type="presParOf" srcId="{48929CD2-F02F-4743-9DC5-2A5455D45A7C}" destId="{9981A321-7709-4148-B0C2-B38C58050968}" srcOrd="0" destOrd="0" presId="urn:microsoft.com/office/officeart/2005/8/layout/vList6"/>
    <dgm:cxn modelId="{80C35CB7-B2FC-4F36-B303-A6A18BB1E91D}" type="presParOf" srcId="{48929CD2-F02F-4743-9DC5-2A5455D45A7C}" destId="{BADDEBF1-BFE6-435B-8344-9F9A77DDAF48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92355C-C2ED-40F1-8F36-0E22C32115FD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0A05E3-01FF-4025-8877-F6660BBFEC1D}">
      <dgm:prSet phldrT="[Текст]"/>
      <dgm:spPr/>
      <dgm:t>
        <a:bodyPr/>
        <a:lstStyle/>
        <a:p>
          <a:r>
            <a:rPr lang="ru-RU" dirty="0" smtClean="0"/>
            <a:t>Монархия</a:t>
          </a:r>
          <a:endParaRPr lang="ru-RU" dirty="0"/>
        </a:p>
      </dgm:t>
    </dgm:pt>
    <dgm:pt modelId="{6FCE371D-CF38-4765-995C-ADE5BF5EE0C5}" type="parTrans" cxnId="{B00CA2BC-CF27-4807-BC76-8125C3DDA9E5}">
      <dgm:prSet/>
      <dgm:spPr/>
      <dgm:t>
        <a:bodyPr/>
        <a:lstStyle/>
        <a:p>
          <a:endParaRPr lang="ru-RU"/>
        </a:p>
      </dgm:t>
    </dgm:pt>
    <dgm:pt modelId="{C665A21B-3878-46C9-8ABB-1A6E986C1378}" type="sibTrans" cxnId="{B00CA2BC-CF27-4807-BC76-8125C3DDA9E5}">
      <dgm:prSet/>
      <dgm:spPr/>
      <dgm:t>
        <a:bodyPr/>
        <a:lstStyle/>
        <a:p>
          <a:endParaRPr lang="ru-RU"/>
        </a:p>
      </dgm:t>
    </dgm:pt>
    <dgm:pt modelId="{3524BFA4-AF45-4CB1-BB06-26A44425BB3C}">
      <dgm:prSet phldrT="[Текст]"/>
      <dgm:spPr/>
      <dgm:t>
        <a:bodyPr/>
        <a:lstStyle/>
        <a:p>
          <a:r>
            <a:rPr lang="ru-RU" dirty="0" smtClean="0"/>
            <a:t>Верховная власть принадлежит одному лицу (царю, шаху, королю и т.д.).</a:t>
          </a:r>
          <a:endParaRPr lang="ru-RU" dirty="0"/>
        </a:p>
      </dgm:t>
    </dgm:pt>
    <dgm:pt modelId="{EBC3B383-6CFD-4C6C-A574-B8AF2736E905}" type="parTrans" cxnId="{4EAD8D6A-B34F-4771-BA37-B1DE4AB587C8}">
      <dgm:prSet/>
      <dgm:spPr/>
      <dgm:t>
        <a:bodyPr/>
        <a:lstStyle/>
        <a:p>
          <a:endParaRPr lang="ru-RU"/>
        </a:p>
      </dgm:t>
    </dgm:pt>
    <dgm:pt modelId="{3A74CC88-552C-48F9-83F0-32AEC61E07DC}" type="sibTrans" cxnId="{4EAD8D6A-B34F-4771-BA37-B1DE4AB587C8}">
      <dgm:prSet/>
      <dgm:spPr/>
      <dgm:t>
        <a:bodyPr/>
        <a:lstStyle/>
        <a:p>
          <a:endParaRPr lang="ru-RU"/>
        </a:p>
      </dgm:t>
    </dgm:pt>
    <dgm:pt modelId="{5136F5D0-12C2-496D-8AB1-08D8D015F000}">
      <dgm:prSet phldrT="[Текст]"/>
      <dgm:spPr/>
      <dgm:t>
        <a:bodyPr/>
        <a:lstStyle/>
        <a:p>
          <a:r>
            <a:rPr lang="ru-RU" dirty="0" smtClean="0"/>
            <a:t>Передается по наследству.</a:t>
          </a:r>
          <a:endParaRPr lang="ru-RU" dirty="0"/>
        </a:p>
      </dgm:t>
    </dgm:pt>
    <dgm:pt modelId="{3169D86B-6A0B-422D-BDD3-ECD8B091F216}" type="parTrans" cxnId="{E78EF924-4260-4A11-9BD7-1F52314820FF}">
      <dgm:prSet/>
      <dgm:spPr/>
      <dgm:t>
        <a:bodyPr/>
        <a:lstStyle/>
        <a:p>
          <a:endParaRPr lang="ru-RU"/>
        </a:p>
      </dgm:t>
    </dgm:pt>
    <dgm:pt modelId="{6A6DE652-3226-4591-9905-343CCF3F8865}" type="sibTrans" cxnId="{E78EF924-4260-4A11-9BD7-1F52314820FF}">
      <dgm:prSet/>
      <dgm:spPr/>
      <dgm:t>
        <a:bodyPr/>
        <a:lstStyle/>
        <a:p>
          <a:endParaRPr lang="ru-RU"/>
        </a:p>
      </dgm:t>
    </dgm:pt>
    <dgm:pt modelId="{876350DA-FEEB-4E71-A8AA-B502BF31C029}">
      <dgm:prSet phldrT="[Текст]"/>
      <dgm:spPr/>
      <dgm:t>
        <a:bodyPr/>
        <a:lstStyle/>
        <a:p>
          <a:r>
            <a:rPr lang="ru-RU" dirty="0" smtClean="0"/>
            <a:t>Республика</a:t>
          </a:r>
          <a:endParaRPr lang="ru-RU" dirty="0"/>
        </a:p>
      </dgm:t>
    </dgm:pt>
    <dgm:pt modelId="{94A2F2BE-B862-4239-9233-7AE55E5E411F}" type="parTrans" cxnId="{C71CF24A-76C4-4311-8772-A8BA6FFBF4AB}">
      <dgm:prSet/>
      <dgm:spPr/>
      <dgm:t>
        <a:bodyPr/>
        <a:lstStyle/>
        <a:p>
          <a:endParaRPr lang="ru-RU"/>
        </a:p>
      </dgm:t>
    </dgm:pt>
    <dgm:pt modelId="{CAA49E8F-10EF-4AE4-ABFB-6F5C0138DBD4}" type="sibTrans" cxnId="{C71CF24A-76C4-4311-8772-A8BA6FFBF4AB}">
      <dgm:prSet/>
      <dgm:spPr/>
      <dgm:t>
        <a:bodyPr/>
        <a:lstStyle/>
        <a:p>
          <a:endParaRPr lang="ru-RU"/>
        </a:p>
      </dgm:t>
    </dgm:pt>
    <dgm:pt modelId="{FBAAAB0E-5E65-4E5E-8493-6212D40F497F}">
      <dgm:prSet phldrT="[Текст]"/>
      <dgm:spPr/>
      <dgm:t>
        <a:bodyPr/>
        <a:lstStyle/>
        <a:p>
          <a:r>
            <a:rPr lang="ru-RU" dirty="0" smtClean="0"/>
            <a:t>Власть осуществляется выборными органами.</a:t>
          </a:r>
          <a:endParaRPr lang="ru-RU" dirty="0"/>
        </a:p>
      </dgm:t>
    </dgm:pt>
    <dgm:pt modelId="{6099B275-4DB3-4140-8E78-80F5DFE6C847}" type="parTrans" cxnId="{CCAD5591-3646-4DAA-90D0-2B155DDDD99D}">
      <dgm:prSet/>
      <dgm:spPr/>
      <dgm:t>
        <a:bodyPr/>
        <a:lstStyle/>
        <a:p>
          <a:endParaRPr lang="ru-RU"/>
        </a:p>
      </dgm:t>
    </dgm:pt>
    <dgm:pt modelId="{9816708B-BDA2-4A2E-A563-68B26BD4B17C}" type="sibTrans" cxnId="{CCAD5591-3646-4DAA-90D0-2B155DDDD99D}">
      <dgm:prSet/>
      <dgm:spPr/>
      <dgm:t>
        <a:bodyPr/>
        <a:lstStyle/>
        <a:p>
          <a:endParaRPr lang="ru-RU"/>
        </a:p>
      </dgm:t>
    </dgm:pt>
    <dgm:pt modelId="{538AEC87-0841-447E-BCD9-149E9094D72B}">
      <dgm:prSet phldrT="[Текст]"/>
      <dgm:spPr/>
      <dgm:t>
        <a:bodyPr/>
        <a:lstStyle/>
        <a:p>
          <a:r>
            <a:rPr lang="ru-RU" dirty="0" smtClean="0"/>
            <a:t>Органы власти избираются народом.</a:t>
          </a:r>
          <a:endParaRPr lang="ru-RU" dirty="0"/>
        </a:p>
      </dgm:t>
    </dgm:pt>
    <dgm:pt modelId="{1B996C7C-A8B6-4135-8C4B-4486BE702F4C}" type="parTrans" cxnId="{75011FD2-90BB-44DB-B0F9-4137FF885CD9}">
      <dgm:prSet/>
      <dgm:spPr/>
    </dgm:pt>
    <dgm:pt modelId="{C7311D27-3E46-460C-9D23-6BB5C4864503}" type="sibTrans" cxnId="{75011FD2-90BB-44DB-B0F9-4137FF885CD9}">
      <dgm:prSet/>
      <dgm:spPr/>
    </dgm:pt>
    <dgm:pt modelId="{F1804D1C-7CC9-4DD1-9089-4D06F97D74A5}" type="pres">
      <dgm:prSet presAssocID="{D692355C-C2ED-40F1-8F36-0E22C32115F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90DE9B-1B83-4850-8831-19C9268823D3}" type="pres">
      <dgm:prSet presAssocID="{7F0A05E3-01FF-4025-8877-F6660BBFEC1D}" presName="linNode" presStyleCnt="0"/>
      <dgm:spPr/>
    </dgm:pt>
    <dgm:pt modelId="{0E4736A6-781A-4169-91E7-39BB918C732D}" type="pres">
      <dgm:prSet presAssocID="{7F0A05E3-01FF-4025-8877-F6660BBFEC1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195B8-9D82-46D7-9FAC-54F5BADE5E80}" type="pres">
      <dgm:prSet presAssocID="{7F0A05E3-01FF-4025-8877-F6660BBFEC1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10143-C552-4219-A7E6-890FF9012F74}" type="pres">
      <dgm:prSet presAssocID="{C665A21B-3878-46C9-8ABB-1A6E986C1378}" presName="spacing" presStyleCnt="0"/>
      <dgm:spPr/>
    </dgm:pt>
    <dgm:pt modelId="{0B43109D-EBCE-4CB8-A1C1-08B4EAFC44D0}" type="pres">
      <dgm:prSet presAssocID="{876350DA-FEEB-4E71-A8AA-B502BF31C029}" presName="linNode" presStyleCnt="0"/>
      <dgm:spPr/>
    </dgm:pt>
    <dgm:pt modelId="{D9112941-CCBE-4386-976B-1AE3DE7A9ABF}" type="pres">
      <dgm:prSet presAssocID="{876350DA-FEEB-4E71-A8AA-B502BF31C02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0034-98F3-42FC-9557-FDE6336667D4}" type="pres">
      <dgm:prSet presAssocID="{876350DA-FEEB-4E71-A8AA-B502BF31C02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8719-77E2-417B-911E-B6FEB649364A}" type="presOf" srcId="{538AEC87-0841-447E-BCD9-149E9094D72B}" destId="{006A0034-98F3-42FC-9557-FDE6336667D4}" srcOrd="0" destOrd="1" presId="urn:microsoft.com/office/officeart/2005/8/layout/vList6"/>
    <dgm:cxn modelId="{298CCFA5-F35B-47F8-8A76-6F6B10A60AAB}" type="presOf" srcId="{D692355C-C2ED-40F1-8F36-0E22C32115FD}" destId="{F1804D1C-7CC9-4DD1-9089-4D06F97D74A5}" srcOrd="0" destOrd="0" presId="urn:microsoft.com/office/officeart/2005/8/layout/vList6"/>
    <dgm:cxn modelId="{C95E7297-2F92-429D-BC97-ED8D0EA0F107}" type="presOf" srcId="{876350DA-FEEB-4E71-A8AA-B502BF31C029}" destId="{D9112941-CCBE-4386-976B-1AE3DE7A9ABF}" srcOrd="0" destOrd="0" presId="urn:microsoft.com/office/officeart/2005/8/layout/vList6"/>
    <dgm:cxn modelId="{4EAD8D6A-B34F-4771-BA37-B1DE4AB587C8}" srcId="{7F0A05E3-01FF-4025-8877-F6660BBFEC1D}" destId="{3524BFA4-AF45-4CB1-BB06-26A44425BB3C}" srcOrd="0" destOrd="0" parTransId="{EBC3B383-6CFD-4C6C-A574-B8AF2736E905}" sibTransId="{3A74CC88-552C-48F9-83F0-32AEC61E07DC}"/>
    <dgm:cxn modelId="{C71CF24A-76C4-4311-8772-A8BA6FFBF4AB}" srcId="{D692355C-C2ED-40F1-8F36-0E22C32115FD}" destId="{876350DA-FEEB-4E71-A8AA-B502BF31C029}" srcOrd="1" destOrd="0" parTransId="{94A2F2BE-B862-4239-9233-7AE55E5E411F}" sibTransId="{CAA49E8F-10EF-4AE4-ABFB-6F5C0138DBD4}"/>
    <dgm:cxn modelId="{ACF09D48-6240-48FC-866A-6A01BDFBFCAA}" type="presOf" srcId="{5136F5D0-12C2-496D-8AB1-08D8D015F000}" destId="{3F1195B8-9D82-46D7-9FAC-54F5BADE5E80}" srcOrd="0" destOrd="1" presId="urn:microsoft.com/office/officeart/2005/8/layout/vList6"/>
    <dgm:cxn modelId="{CCAD5591-3646-4DAA-90D0-2B155DDDD99D}" srcId="{876350DA-FEEB-4E71-A8AA-B502BF31C029}" destId="{FBAAAB0E-5E65-4E5E-8493-6212D40F497F}" srcOrd="0" destOrd="0" parTransId="{6099B275-4DB3-4140-8E78-80F5DFE6C847}" sibTransId="{9816708B-BDA2-4A2E-A563-68B26BD4B17C}"/>
    <dgm:cxn modelId="{B00CA2BC-CF27-4807-BC76-8125C3DDA9E5}" srcId="{D692355C-C2ED-40F1-8F36-0E22C32115FD}" destId="{7F0A05E3-01FF-4025-8877-F6660BBFEC1D}" srcOrd="0" destOrd="0" parTransId="{6FCE371D-CF38-4765-995C-ADE5BF5EE0C5}" sibTransId="{C665A21B-3878-46C9-8ABB-1A6E986C1378}"/>
    <dgm:cxn modelId="{C96423BA-B9B4-43FF-B332-21A096764918}" type="presOf" srcId="{3524BFA4-AF45-4CB1-BB06-26A44425BB3C}" destId="{3F1195B8-9D82-46D7-9FAC-54F5BADE5E80}" srcOrd="0" destOrd="0" presId="urn:microsoft.com/office/officeart/2005/8/layout/vList6"/>
    <dgm:cxn modelId="{E78EF924-4260-4A11-9BD7-1F52314820FF}" srcId="{7F0A05E3-01FF-4025-8877-F6660BBFEC1D}" destId="{5136F5D0-12C2-496D-8AB1-08D8D015F000}" srcOrd="1" destOrd="0" parTransId="{3169D86B-6A0B-422D-BDD3-ECD8B091F216}" sibTransId="{6A6DE652-3226-4591-9905-343CCF3F8865}"/>
    <dgm:cxn modelId="{8014712E-4F70-40AE-B095-0F4396A0C7BB}" type="presOf" srcId="{FBAAAB0E-5E65-4E5E-8493-6212D40F497F}" destId="{006A0034-98F3-42FC-9557-FDE6336667D4}" srcOrd="0" destOrd="0" presId="urn:microsoft.com/office/officeart/2005/8/layout/vList6"/>
    <dgm:cxn modelId="{A4573DED-D93C-4818-8395-D2F02E5DDF53}" type="presOf" srcId="{7F0A05E3-01FF-4025-8877-F6660BBFEC1D}" destId="{0E4736A6-781A-4169-91E7-39BB918C732D}" srcOrd="0" destOrd="0" presId="urn:microsoft.com/office/officeart/2005/8/layout/vList6"/>
    <dgm:cxn modelId="{75011FD2-90BB-44DB-B0F9-4137FF885CD9}" srcId="{876350DA-FEEB-4E71-A8AA-B502BF31C029}" destId="{538AEC87-0841-447E-BCD9-149E9094D72B}" srcOrd="1" destOrd="0" parTransId="{1B996C7C-A8B6-4135-8C4B-4486BE702F4C}" sibTransId="{C7311D27-3E46-460C-9D23-6BB5C4864503}"/>
    <dgm:cxn modelId="{E492BABB-63DB-420B-8326-AA3C3FCC9147}" type="presParOf" srcId="{F1804D1C-7CC9-4DD1-9089-4D06F97D74A5}" destId="{8390DE9B-1B83-4850-8831-19C9268823D3}" srcOrd="0" destOrd="0" presId="urn:microsoft.com/office/officeart/2005/8/layout/vList6"/>
    <dgm:cxn modelId="{5B380BC6-544D-4166-BAA4-6B081493CBDA}" type="presParOf" srcId="{8390DE9B-1B83-4850-8831-19C9268823D3}" destId="{0E4736A6-781A-4169-91E7-39BB918C732D}" srcOrd="0" destOrd="0" presId="urn:microsoft.com/office/officeart/2005/8/layout/vList6"/>
    <dgm:cxn modelId="{1491706F-EE84-4799-8E54-2493299B6218}" type="presParOf" srcId="{8390DE9B-1B83-4850-8831-19C9268823D3}" destId="{3F1195B8-9D82-46D7-9FAC-54F5BADE5E80}" srcOrd="1" destOrd="0" presId="urn:microsoft.com/office/officeart/2005/8/layout/vList6"/>
    <dgm:cxn modelId="{F5C8FAC7-8F6C-4A48-BB2C-A1ECE12F839B}" type="presParOf" srcId="{F1804D1C-7CC9-4DD1-9089-4D06F97D74A5}" destId="{DD910143-C552-4219-A7E6-890FF9012F74}" srcOrd="1" destOrd="0" presId="urn:microsoft.com/office/officeart/2005/8/layout/vList6"/>
    <dgm:cxn modelId="{BD5CF250-9B81-4D0E-B384-224471C042BC}" type="presParOf" srcId="{F1804D1C-7CC9-4DD1-9089-4D06F97D74A5}" destId="{0B43109D-EBCE-4CB8-A1C1-08B4EAFC44D0}" srcOrd="2" destOrd="0" presId="urn:microsoft.com/office/officeart/2005/8/layout/vList6"/>
    <dgm:cxn modelId="{A8D6E089-BB21-41AD-BD34-01F56B359383}" type="presParOf" srcId="{0B43109D-EBCE-4CB8-A1C1-08B4EAFC44D0}" destId="{D9112941-CCBE-4386-976B-1AE3DE7A9ABF}" srcOrd="0" destOrd="0" presId="urn:microsoft.com/office/officeart/2005/8/layout/vList6"/>
    <dgm:cxn modelId="{9B2AA264-1444-4387-B8F8-660F0DE4ABE8}" type="presParOf" srcId="{0B43109D-EBCE-4CB8-A1C1-08B4EAFC44D0}" destId="{006A0034-98F3-42FC-9557-FDE6336667D4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8A45BD-79DD-468C-BC20-0C1630953C5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0331AF-74A5-498C-9B9C-C2E823F73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Государство</a:t>
            </a:r>
            <a:endParaRPr lang="ru-RU" dirty="0"/>
          </a:p>
        </p:txBody>
      </p:sp>
      <p:pic>
        <p:nvPicPr>
          <p:cNvPr id="7" name="Содержимое 4" descr="elections_kv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786050" y="3714752"/>
            <a:ext cx="3303463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5329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Экономическая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Содействие развитию экономического потенциала страны.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Социальная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такого уровня жизни,</a:t>
                      </a: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оторый необходим для поддержания здоровья и благосостояния человека.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Экологическая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 мер по созданию благоприятной окружающей среды.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Культурная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всех форм духовной культуры – кино.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театра, литературы, СМИ, сохранность памятников истории и культуры.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Охрана правопорядка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порядка и безопасности в обществе.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Финансовый</a:t>
                      </a:r>
                      <a:r>
                        <a:rPr lang="ru-RU" baseline="0" dirty="0" smtClean="0"/>
                        <a:t> контроль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Учет государством доходов граждан. Контроль за правильностью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использования налогов.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Внутренние функции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Государство</a:t>
            </a:r>
            <a:r>
              <a:rPr lang="ru-RU" dirty="0" smtClean="0"/>
              <a:t>  — это особая политическая организация общества, которая распространяет свою власть на всю территорию страны и её население, располагает для этого специальным аппаратом управления, издаёт обязательные для всех веления и обладает суверенитетом.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Что такое государство?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Символы государства</a:t>
            </a:r>
            <a:endParaRPr lang="ru-RU" dirty="0"/>
          </a:p>
        </p:txBody>
      </p:sp>
      <p:pic>
        <p:nvPicPr>
          <p:cNvPr id="8" name="Рисунок 7" descr="hymne_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143380"/>
            <a:ext cx="18264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fla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285992"/>
            <a:ext cx="297931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Форма государственного правления </a:t>
            </a:r>
            <a:r>
              <a:rPr lang="ru-RU" dirty="0" smtClean="0"/>
              <a:t> - структура высших органов государственной власти,  порядок их образования и функционирования.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Форма правления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Императрица </a:t>
            </a:r>
            <a:r>
              <a:rPr lang="ru-RU" dirty="0" err="1" smtClean="0"/>
              <a:t>Цыси</a:t>
            </a:r>
            <a:endParaRPr lang="ru-RU" dirty="0"/>
          </a:p>
        </p:txBody>
      </p:sp>
      <p:pic>
        <p:nvPicPr>
          <p:cNvPr id="9" name="Рисунок 8" descr="200px-Empress-Dowager-Cix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214554"/>
            <a:ext cx="2786082" cy="387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Формы правления</a:t>
            </a:r>
            <a:endParaRPr lang="ru-RU" dirty="0"/>
          </a:p>
        </p:txBody>
      </p:sp>
      <p:pic>
        <p:nvPicPr>
          <p:cNvPr id="10" name="Рисунок 9" descr="Englandimperia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1500174"/>
            <a:ext cx="1785950" cy="2123656"/>
          </a:xfrm>
          <a:prstGeom prst="rect">
            <a:avLst/>
          </a:prstGeom>
        </p:spPr>
      </p:pic>
      <p:pic>
        <p:nvPicPr>
          <p:cNvPr id="11" name="Рисунок 10" descr="vybory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3929066"/>
            <a:ext cx="214314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Форма правления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Englandimperia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1214422"/>
            <a:ext cx="1000132" cy="118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vybory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3643314"/>
            <a:ext cx="1119182" cy="111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Виды монархий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600px-World_Monarchi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807249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Монархии в современном мире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Республика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Наше государство – Республика Беларусь – президентская республика.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Президент Республики Беларусь А.Г.Лукашенко.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Республика Беларусь</a:t>
            </a:r>
            <a:endParaRPr lang="ru-RU" dirty="0"/>
          </a:p>
        </p:txBody>
      </p:sp>
      <p:pic>
        <p:nvPicPr>
          <p:cNvPr id="4" name="Рисунок 3" descr="000582_135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00306"/>
            <a:ext cx="58507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Форма государственного устройства </a:t>
            </a:r>
            <a:r>
              <a:rPr lang="ru-RU" dirty="0" smtClean="0"/>
              <a:t>– это административно- территориальное  строение государства.</a:t>
            </a:r>
          </a:p>
          <a:p>
            <a:endParaRPr lang="ru-RU" dirty="0"/>
          </a:p>
        </p:txBody>
      </p:sp>
      <p:pic>
        <p:nvPicPr>
          <p:cNvPr id="5" name="Содержимое 4" descr="270px-duchies_of_mama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83213" y="2362994"/>
            <a:ext cx="2571750" cy="35909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Форма государственного устройства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Карта «ВКЛ в 13-15 вв.»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План.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Основные признаки государства.</a:t>
            </a:r>
          </a:p>
          <a:p>
            <a:r>
              <a:rPr lang="ru-RU" dirty="0" smtClean="0"/>
              <a:t>Функции государства.</a:t>
            </a:r>
          </a:p>
          <a:p>
            <a:r>
              <a:rPr lang="ru-RU" dirty="0" smtClean="0"/>
              <a:t>Типы и формы государств.</a:t>
            </a:r>
            <a:endParaRPr lang="ru-RU" dirty="0"/>
          </a:p>
        </p:txBody>
      </p:sp>
      <p:pic>
        <p:nvPicPr>
          <p:cNvPr id="7" name="Содержимое 6" descr="belarus_map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214554"/>
            <a:ext cx="395805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государственного устройства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государственного устройства</a:t>
            </a:r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Унитарное государство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Унитарное государство  </a:t>
            </a:r>
            <a:r>
              <a:rPr lang="ru-RU" dirty="0" smtClean="0"/>
              <a:t>- не имеет  в своем составе самостоятельных административно-территориальных единиц и подчиняется единому центру. </a:t>
            </a:r>
          </a:p>
          <a:p>
            <a:r>
              <a:rPr lang="ru-RU" dirty="0" smtClean="0"/>
              <a:t>Примеры: Республика Беларусь, Франция, Болгария и т.д.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Унитарные государства современного мира</a:t>
            </a:r>
          </a:p>
          <a:p>
            <a:endParaRPr lang="ru-RU" dirty="0"/>
          </a:p>
        </p:txBody>
      </p:sp>
      <p:pic>
        <p:nvPicPr>
          <p:cNvPr id="7" name="Содержимое 12" descr="420px-Map_of_unitary_states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928934"/>
            <a:ext cx="40005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Признаки унитарного государства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r>
              <a:rPr lang="ru-RU" dirty="0" smtClean="0"/>
              <a:t>е</a:t>
            </a:r>
            <a:r>
              <a:rPr lang="ru-RU" dirty="0" smtClean="0"/>
              <a:t>диные </a:t>
            </a:r>
            <a:r>
              <a:rPr lang="ru-RU" dirty="0" smtClean="0"/>
              <a:t>для всей страны высшие органы власти; </a:t>
            </a:r>
          </a:p>
          <a:p>
            <a:pPr lvl="0"/>
            <a:r>
              <a:rPr lang="ru-RU" dirty="0" smtClean="0"/>
              <a:t>е</a:t>
            </a:r>
            <a:r>
              <a:rPr lang="ru-RU" dirty="0" smtClean="0"/>
              <a:t>диная </a:t>
            </a:r>
            <a:r>
              <a:rPr lang="ru-RU" dirty="0" smtClean="0"/>
              <a:t>система законодательства; </a:t>
            </a:r>
          </a:p>
          <a:p>
            <a:pPr lvl="0"/>
            <a:r>
              <a:rPr lang="ru-RU" dirty="0" smtClean="0"/>
              <a:t>е</a:t>
            </a:r>
            <a:r>
              <a:rPr lang="ru-RU" dirty="0" smtClean="0"/>
              <a:t>диное </a:t>
            </a:r>
            <a:r>
              <a:rPr lang="ru-RU" dirty="0" smtClean="0"/>
              <a:t>гражданство; </a:t>
            </a:r>
          </a:p>
          <a:p>
            <a:pPr lvl="0"/>
            <a:r>
              <a:rPr lang="ru-RU" dirty="0" smtClean="0"/>
              <a:t>е</a:t>
            </a:r>
            <a:r>
              <a:rPr lang="ru-RU" dirty="0" smtClean="0"/>
              <a:t>диная </a:t>
            </a:r>
            <a:r>
              <a:rPr lang="ru-RU" dirty="0" smtClean="0"/>
              <a:t>денежная единица; </a:t>
            </a:r>
          </a:p>
          <a:p>
            <a:pPr lvl="0"/>
            <a:r>
              <a:rPr lang="ru-RU" dirty="0" smtClean="0"/>
              <a:t>с</a:t>
            </a:r>
            <a:r>
              <a:rPr lang="ru-RU" dirty="0" smtClean="0"/>
              <a:t>оставные </a:t>
            </a:r>
            <a:r>
              <a:rPr lang="ru-RU" dirty="0" smtClean="0"/>
              <a:t>части унитарного государства не обладают признаками суверенитета.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Республика Беларусь – унитарное государство.</a:t>
            </a:r>
          </a:p>
          <a:p>
            <a:endParaRPr lang="ru-RU" dirty="0"/>
          </a:p>
        </p:txBody>
      </p:sp>
      <p:pic>
        <p:nvPicPr>
          <p:cNvPr id="7" name="Содержимое 7" descr="rb_map_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3823054" cy="368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Федерация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Федерация </a:t>
            </a:r>
            <a:r>
              <a:rPr lang="ru-RU" dirty="0" smtClean="0"/>
              <a:t>– союзное государство; состоит из ряда территорий, обладающих определенной самостоятельностью.</a:t>
            </a:r>
          </a:p>
          <a:p>
            <a:r>
              <a:rPr lang="ru-RU" dirty="0" smtClean="0"/>
              <a:t>Примеры: Российская Федерация, США, Германия, Швейцария и т.д.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Федерации современного мира</a:t>
            </a:r>
          </a:p>
          <a:p>
            <a:endParaRPr lang="ru-RU" dirty="0"/>
          </a:p>
        </p:txBody>
      </p:sp>
      <p:pic>
        <p:nvPicPr>
          <p:cNvPr id="7" name="Содержимое 4" descr="420px-Map_of_federal_states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571744"/>
            <a:ext cx="40005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федеративного устройства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600" dirty="0" smtClean="0"/>
              <a:t>Территория федерации состоит из территорий её отдельных субъектов: штатов, кантонов, республик. </a:t>
            </a:r>
          </a:p>
          <a:p>
            <a:pPr lvl="0"/>
            <a:r>
              <a:rPr lang="ru-RU" sz="1600" dirty="0" smtClean="0"/>
              <a:t>Наличие двух систем государственной власти -  федеральной власти и власти субъектов федерации. </a:t>
            </a:r>
          </a:p>
          <a:p>
            <a:pPr lvl="0"/>
            <a:r>
              <a:rPr lang="ru-RU" sz="1600" dirty="0" smtClean="0"/>
              <a:t>Субъекты федерации обладают правом принятия собственной конституции, имеют свои высшие законодательные, исполнительные и судебные органы. </a:t>
            </a:r>
          </a:p>
          <a:p>
            <a:r>
              <a:rPr lang="ru-RU" sz="1600" dirty="0" smtClean="0"/>
              <a:t>Основную общегосударственную внешнеполитическую деятельность в федерациях осуществляют союзные государственные органы. Они официально представляют федерацию в межгосударственных отношениях.</a:t>
            </a:r>
            <a:endParaRPr lang="ru-RU" sz="1600" dirty="0"/>
          </a:p>
        </p:txBody>
      </p:sp>
      <p:pic>
        <p:nvPicPr>
          <p:cNvPr id="5" name="Содержимое 4" descr="Germany_map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71612"/>
            <a:ext cx="3286148" cy="451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Конфедерация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Конфедерация –</a:t>
            </a:r>
            <a:r>
              <a:rPr lang="ru-RU" dirty="0" smtClean="0"/>
              <a:t> международно-правовым союз суверенных государств, объединившихся  с определенными целями( например,  для решения экономических проблем).</a:t>
            </a:r>
          </a:p>
          <a:p>
            <a:r>
              <a:rPr lang="ru-RU" dirty="0" smtClean="0"/>
              <a:t>Пример: Европейский Союз, Речь </a:t>
            </a:r>
            <a:r>
              <a:rPr lang="ru-RU" dirty="0" err="1" smtClean="0"/>
              <a:t>Посполитая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Европейский Союз</a:t>
            </a:r>
          </a:p>
          <a:p>
            <a:endParaRPr lang="ru-RU" dirty="0"/>
          </a:p>
        </p:txBody>
      </p:sp>
      <p:pic>
        <p:nvPicPr>
          <p:cNvPr id="7" name="Содержимое 4" descr="400px-EU_MAPjan2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3116"/>
            <a:ext cx="3911611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Особенности конфедерации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Полное сохранение  суверенитета  и независимости.</a:t>
            </a:r>
          </a:p>
          <a:p>
            <a:r>
              <a:rPr lang="ru-RU" dirty="0" smtClean="0"/>
              <a:t>Нет единого высшего законодательного органа, единого гражданства.</a:t>
            </a:r>
          </a:p>
          <a:p>
            <a:r>
              <a:rPr lang="ru-RU" dirty="0" smtClean="0"/>
              <a:t>Передача  части своих властных полномочий совместным органам власти для координации некоторых действий.</a:t>
            </a:r>
          </a:p>
          <a:p>
            <a:r>
              <a:rPr lang="ru-RU" dirty="0" smtClean="0"/>
              <a:t>Решения вступают в силу лишь после утверждения центральными органами власти каждого государства – члена конфедерации.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poland1795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858543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Политический режим </a:t>
            </a:r>
            <a:r>
              <a:rPr lang="ru-RU" sz="2400" dirty="0" smtClean="0"/>
              <a:t>определяет методы и средства, с  помощью которых осуществляется государственная власть.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 Политический режим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000100" y="3000372"/>
          <a:ext cx="728667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Stalin_Hitl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572008"/>
            <a:ext cx="1063263" cy="1143008"/>
          </a:xfrm>
          <a:prstGeom prst="rect">
            <a:avLst/>
          </a:prstGeom>
        </p:spPr>
      </p:pic>
      <p:pic>
        <p:nvPicPr>
          <p:cNvPr id="11" name="Рисунок 10" descr="Gorbachev_M__S_-P002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2857496"/>
            <a:ext cx="107157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Признаки государства</a:t>
            </a: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Признаки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Признаки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Признаки государства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929190" y="4071942"/>
          <a:ext cx="3429024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928662" y="435769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Три ветви власти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Функции государства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683207" y="410458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06243">
            <a:off x="5605757" y="4029869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545632">
            <a:off x="1379401" y="4122487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5329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Внутренние функции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692</Words>
  <Application>Microsoft Office PowerPoint</Application>
  <PresentationFormat>Экран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Государство</vt:lpstr>
      <vt:lpstr>План.</vt:lpstr>
      <vt:lpstr>Признаки государства</vt:lpstr>
      <vt:lpstr>Признаки государства</vt:lpstr>
      <vt:lpstr>Признаки государства</vt:lpstr>
      <vt:lpstr>Признаки государства</vt:lpstr>
      <vt:lpstr>Три ветви власти</vt:lpstr>
      <vt:lpstr>Функции государства</vt:lpstr>
      <vt:lpstr>Внутренние функции государства</vt:lpstr>
      <vt:lpstr>Внутренние функции государства</vt:lpstr>
      <vt:lpstr>Что такое государство?</vt:lpstr>
      <vt:lpstr>Форма правления</vt:lpstr>
      <vt:lpstr>Формы правления</vt:lpstr>
      <vt:lpstr>Форма правления</vt:lpstr>
      <vt:lpstr>Виды монархий</vt:lpstr>
      <vt:lpstr>Монархии в современном мире</vt:lpstr>
      <vt:lpstr>Республика</vt:lpstr>
      <vt:lpstr>Республика Беларусь</vt:lpstr>
      <vt:lpstr>Форма государственного устройства</vt:lpstr>
      <vt:lpstr>Формы государственного устройства</vt:lpstr>
      <vt:lpstr>Формы государственного устройства</vt:lpstr>
      <vt:lpstr>Унитарное государство</vt:lpstr>
      <vt:lpstr>Признаки унитарного государства</vt:lpstr>
      <vt:lpstr>Федерация</vt:lpstr>
      <vt:lpstr>Особенности федеративного устройства</vt:lpstr>
      <vt:lpstr>Конфедерация</vt:lpstr>
      <vt:lpstr>Особенности конфедерации</vt:lpstr>
      <vt:lpstr> Политический режим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</dc:title>
  <dc:creator>Артём</dc:creator>
  <cp:lastModifiedBy>Артём</cp:lastModifiedBy>
  <cp:revision>72</cp:revision>
  <dcterms:created xsi:type="dcterms:W3CDTF">2010-01-23T15:54:35Z</dcterms:created>
  <dcterms:modified xsi:type="dcterms:W3CDTF">2010-01-25T18:51:50Z</dcterms:modified>
</cp:coreProperties>
</file>