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203CE-D67D-4D6C-A703-2B0F0257179F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0DE7FC-17CF-4FD3-A774-46182E811CDD}">
      <dgm:prSet phldrT="[Текст]"/>
      <dgm:spPr/>
      <dgm:t>
        <a:bodyPr/>
        <a:lstStyle/>
        <a:p>
          <a:r>
            <a:rPr lang="ru-RU" dirty="0" smtClean="0"/>
            <a:t>Человек</a:t>
          </a:r>
          <a:endParaRPr lang="ru-RU" dirty="0"/>
        </a:p>
      </dgm:t>
    </dgm:pt>
    <dgm:pt modelId="{FF29593E-0E50-4094-81FC-60220E427CA0}" type="parTrans" cxnId="{188465A7-5C4D-4B86-B4E0-EB5F7BE2A1A1}">
      <dgm:prSet/>
      <dgm:spPr/>
      <dgm:t>
        <a:bodyPr/>
        <a:lstStyle/>
        <a:p>
          <a:endParaRPr lang="ru-RU"/>
        </a:p>
      </dgm:t>
    </dgm:pt>
    <dgm:pt modelId="{E0BCD891-0ED6-4ABB-83DF-7BD86760BCDB}" type="sibTrans" cxnId="{188465A7-5C4D-4B86-B4E0-EB5F7BE2A1A1}">
      <dgm:prSet/>
      <dgm:spPr/>
      <dgm:t>
        <a:bodyPr/>
        <a:lstStyle/>
        <a:p>
          <a:endParaRPr lang="ru-RU"/>
        </a:p>
      </dgm:t>
    </dgm:pt>
    <dgm:pt modelId="{AACDB183-D404-43F4-8476-65C658F7D05F}">
      <dgm:prSet phldrT="[Текст]"/>
      <dgm:spPr/>
      <dgm:t>
        <a:bodyPr/>
        <a:lstStyle/>
        <a:p>
          <a:r>
            <a:rPr lang="ru-RU" dirty="0" smtClean="0"/>
            <a:t>Потомок предыдущих поколений</a:t>
          </a:r>
          <a:endParaRPr lang="ru-RU" dirty="0"/>
        </a:p>
      </dgm:t>
    </dgm:pt>
    <dgm:pt modelId="{69CA38D5-CDFC-4FDD-9965-CA2A0239EED8}" type="parTrans" cxnId="{A1F44B29-23BD-4D4D-92D5-84E45BA8C47D}">
      <dgm:prSet/>
      <dgm:spPr/>
      <dgm:t>
        <a:bodyPr/>
        <a:lstStyle/>
        <a:p>
          <a:endParaRPr lang="ru-RU"/>
        </a:p>
      </dgm:t>
    </dgm:pt>
    <dgm:pt modelId="{723DE8A3-1D44-4487-AD41-E42C9D71E579}" type="sibTrans" cxnId="{A1F44B29-23BD-4D4D-92D5-84E45BA8C47D}">
      <dgm:prSet/>
      <dgm:spPr/>
      <dgm:t>
        <a:bodyPr/>
        <a:lstStyle/>
        <a:p>
          <a:endParaRPr lang="ru-RU"/>
        </a:p>
      </dgm:t>
    </dgm:pt>
    <dgm:pt modelId="{1A1C0E11-BCCB-4F11-80BC-D5233B120EC9}">
      <dgm:prSet phldrT="[Текст]"/>
      <dgm:spPr/>
      <dgm:t>
        <a:bodyPr/>
        <a:lstStyle/>
        <a:p>
          <a:r>
            <a:rPr lang="ru-RU" dirty="0" smtClean="0"/>
            <a:t>Поколения принадлежат к </a:t>
          </a:r>
          <a:r>
            <a:rPr lang="ru-RU" dirty="0" err="1" smtClean="0"/>
            <a:t>определ</a:t>
          </a:r>
          <a:r>
            <a:rPr lang="ru-RU" dirty="0" smtClean="0"/>
            <a:t>. этносу</a:t>
          </a:r>
          <a:endParaRPr lang="ru-RU" dirty="0"/>
        </a:p>
      </dgm:t>
    </dgm:pt>
    <dgm:pt modelId="{4EC83504-F070-4F59-9F26-B8024553381C}" type="parTrans" cxnId="{254566FE-86AE-4031-A5AB-89ED7A526FB9}">
      <dgm:prSet/>
      <dgm:spPr/>
      <dgm:t>
        <a:bodyPr/>
        <a:lstStyle/>
        <a:p>
          <a:endParaRPr lang="ru-RU"/>
        </a:p>
      </dgm:t>
    </dgm:pt>
    <dgm:pt modelId="{8540EE26-DA39-4E50-92F2-130D1970512D}" type="sibTrans" cxnId="{254566FE-86AE-4031-A5AB-89ED7A526FB9}">
      <dgm:prSet/>
      <dgm:spPr/>
      <dgm:t>
        <a:bodyPr/>
        <a:lstStyle/>
        <a:p>
          <a:endParaRPr lang="ru-RU"/>
        </a:p>
      </dgm:t>
    </dgm:pt>
    <dgm:pt modelId="{AE33145D-A00F-450A-B0C1-C4FCBC926ACD}">
      <dgm:prSet phldrT="[Текст]"/>
      <dgm:spPr/>
      <dgm:t>
        <a:bodyPr/>
        <a:lstStyle/>
        <a:p>
          <a:r>
            <a:rPr lang="ru-RU" dirty="0" smtClean="0"/>
            <a:t>Передача памяти о предках</a:t>
          </a:r>
          <a:endParaRPr lang="ru-RU" dirty="0"/>
        </a:p>
      </dgm:t>
    </dgm:pt>
    <dgm:pt modelId="{3F2B0C1A-2879-4F3E-ABCF-8F7A1AB0636F}" type="parTrans" cxnId="{AD4AA420-BA64-4610-9C09-7295213FF89D}">
      <dgm:prSet/>
      <dgm:spPr/>
      <dgm:t>
        <a:bodyPr/>
        <a:lstStyle/>
        <a:p>
          <a:endParaRPr lang="ru-RU"/>
        </a:p>
      </dgm:t>
    </dgm:pt>
    <dgm:pt modelId="{33864A2F-082B-46D1-8981-A90955CC11D2}" type="sibTrans" cxnId="{AD4AA420-BA64-4610-9C09-7295213FF89D}">
      <dgm:prSet/>
      <dgm:spPr/>
      <dgm:t>
        <a:bodyPr/>
        <a:lstStyle/>
        <a:p>
          <a:endParaRPr lang="ru-RU"/>
        </a:p>
      </dgm:t>
    </dgm:pt>
    <dgm:pt modelId="{4132BFCA-DBC4-4F77-BA7F-2921E6C6B4D1}">
      <dgm:prSet phldrT="[Текст]"/>
      <dgm:spPr/>
      <dgm:t>
        <a:bodyPr/>
        <a:lstStyle/>
        <a:p>
          <a:r>
            <a:rPr lang="ru-RU" smtClean="0"/>
            <a:t>Историко-культурное наследие</a:t>
          </a:r>
          <a:endParaRPr lang="ru-RU" dirty="0"/>
        </a:p>
      </dgm:t>
    </dgm:pt>
    <dgm:pt modelId="{D407425E-C756-4A9A-83B4-4499E69D4EEB}" type="parTrans" cxnId="{9342F214-074A-4EEE-889E-8E70C16AEC15}">
      <dgm:prSet/>
      <dgm:spPr/>
      <dgm:t>
        <a:bodyPr/>
        <a:lstStyle/>
        <a:p>
          <a:endParaRPr lang="ru-RU"/>
        </a:p>
      </dgm:t>
    </dgm:pt>
    <dgm:pt modelId="{2BD7352B-095C-4D34-A874-8A5F8AF5A868}" type="sibTrans" cxnId="{9342F214-074A-4EEE-889E-8E70C16AEC15}">
      <dgm:prSet/>
      <dgm:spPr/>
      <dgm:t>
        <a:bodyPr/>
        <a:lstStyle/>
        <a:p>
          <a:endParaRPr lang="ru-RU"/>
        </a:p>
      </dgm:t>
    </dgm:pt>
    <dgm:pt modelId="{02B3C195-3655-4294-A92A-6D0B40DE4D86}" type="pres">
      <dgm:prSet presAssocID="{7B1203CE-D67D-4D6C-A703-2B0F025717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181EF-504A-42EC-86A7-6C997B5C1D40}" type="pres">
      <dgm:prSet presAssocID="{7B1203CE-D67D-4D6C-A703-2B0F0257179F}" presName="cycle" presStyleCnt="0"/>
      <dgm:spPr/>
      <dgm:t>
        <a:bodyPr/>
        <a:lstStyle/>
        <a:p>
          <a:endParaRPr lang="ru-RU"/>
        </a:p>
      </dgm:t>
    </dgm:pt>
    <dgm:pt modelId="{9619F24F-5442-45DA-984E-19C11D40FCA9}" type="pres">
      <dgm:prSet presAssocID="{AC0DE7FC-17CF-4FD3-A774-46182E811CD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9E151-B2BF-4FA8-97A1-F73B5ED0ACF0}" type="pres">
      <dgm:prSet presAssocID="{E0BCD891-0ED6-4ABB-83DF-7BD86760BCD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0AAC954-F4F8-427B-8931-B28042D92478}" type="pres">
      <dgm:prSet presAssocID="{AACDB183-D404-43F4-8476-65C658F7D05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4E82E-4491-4484-9AD3-1742187B17E1}" type="pres">
      <dgm:prSet presAssocID="{1A1C0E11-BCCB-4F11-80BC-D5233B120EC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3CE7B-08CF-4606-A96A-0261621B9EB1}" type="pres">
      <dgm:prSet presAssocID="{AE33145D-A00F-450A-B0C1-C4FCBC926AC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8EC7D-2D23-4585-A7AF-CDE7C3DC23AB}" type="pres">
      <dgm:prSet presAssocID="{4132BFCA-DBC4-4F77-BA7F-2921E6C6B4D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44B29-23BD-4D4D-92D5-84E45BA8C47D}" srcId="{7B1203CE-D67D-4D6C-A703-2B0F0257179F}" destId="{AACDB183-D404-43F4-8476-65C658F7D05F}" srcOrd="1" destOrd="0" parTransId="{69CA38D5-CDFC-4FDD-9965-CA2A0239EED8}" sibTransId="{723DE8A3-1D44-4487-AD41-E42C9D71E579}"/>
    <dgm:cxn modelId="{05C17115-E654-48B7-ABC8-EECA72EDF380}" type="presOf" srcId="{1A1C0E11-BCCB-4F11-80BC-D5233B120EC9}" destId="{5DE4E82E-4491-4484-9AD3-1742187B17E1}" srcOrd="0" destOrd="0" presId="urn:microsoft.com/office/officeart/2005/8/layout/cycle3"/>
    <dgm:cxn modelId="{44A7CB0C-B61D-4120-9399-83757EDBD40E}" type="presOf" srcId="{AACDB183-D404-43F4-8476-65C658F7D05F}" destId="{B0AAC954-F4F8-427B-8931-B28042D92478}" srcOrd="0" destOrd="0" presId="urn:microsoft.com/office/officeart/2005/8/layout/cycle3"/>
    <dgm:cxn modelId="{188465A7-5C4D-4B86-B4E0-EB5F7BE2A1A1}" srcId="{7B1203CE-D67D-4D6C-A703-2B0F0257179F}" destId="{AC0DE7FC-17CF-4FD3-A774-46182E811CDD}" srcOrd="0" destOrd="0" parTransId="{FF29593E-0E50-4094-81FC-60220E427CA0}" sibTransId="{E0BCD891-0ED6-4ABB-83DF-7BD86760BCDB}"/>
    <dgm:cxn modelId="{83A1896D-1677-4607-9F40-70A2C538B79C}" type="presOf" srcId="{AE33145D-A00F-450A-B0C1-C4FCBC926ACD}" destId="{FD83CE7B-08CF-4606-A96A-0261621B9EB1}" srcOrd="0" destOrd="0" presId="urn:microsoft.com/office/officeart/2005/8/layout/cycle3"/>
    <dgm:cxn modelId="{7D5C7077-D0F2-4C51-B5EB-450DC0635822}" type="presOf" srcId="{E0BCD891-0ED6-4ABB-83DF-7BD86760BCDB}" destId="{B019E151-B2BF-4FA8-97A1-F73B5ED0ACF0}" srcOrd="0" destOrd="0" presId="urn:microsoft.com/office/officeart/2005/8/layout/cycle3"/>
    <dgm:cxn modelId="{A948EA50-B43F-4CC6-B941-7782442EFB21}" type="presOf" srcId="{AC0DE7FC-17CF-4FD3-A774-46182E811CDD}" destId="{9619F24F-5442-45DA-984E-19C11D40FCA9}" srcOrd="0" destOrd="0" presId="urn:microsoft.com/office/officeart/2005/8/layout/cycle3"/>
    <dgm:cxn modelId="{50504FEA-B51C-41BF-BE67-2122B5FA48A2}" type="presOf" srcId="{7B1203CE-D67D-4D6C-A703-2B0F0257179F}" destId="{02B3C195-3655-4294-A92A-6D0B40DE4D86}" srcOrd="0" destOrd="0" presId="urn:microsoft.com/office/officeart/2005/8/layout/cycle3"/>
    <dgm:cxn modelId="{254566FE-86AE-4031-A5AB-89ED7A526FB9}" srcId="{7B1203CE-D67D-4D6C-A703-2B0F0257179F}" destId="{1A1C0E11-BCCB-4F11-80BC-D5233B120EC9}" srcOrd="2" destOrd="0" parTransId="{4EC83504-F070-4F59-9F26-B8024553381C}" sibTransId="{8540EE26-DA39-4E50-92F2-130D1970512D}"/>
    <dgm:cxn modelId="{9342F214-074A-4EEE-889E-8E70C16AEC15}" srcId="{7B1203CE-D67D-4D6C-A703-2B0F0257179F}" destId="{4132BFCA-DBC4-4F77-BA7F-2921E6C6B4D1}" srcOrd="4" destOrd="0" parTransId="{D407425E-C756-4A9A-83B4-4499E69D4EEB}" sibTransId="{2BD7352B-095C-4D34-A874-8A5F8AF5A868}"/>
    <dgm:cxn modelId="{AD4AA420-BA64-4610-9C09-7295213FF89D}" srcId="{7B1203CE-D67D-4D6C-A703-2B0F0257179F}" destId="{AE33145D-A00F-450A-B0C1-C4FCBC926ACD}" srcOrd="3" destOrd="0" parTransId="{3F2B0C1A-2879-4F3E-ABCF-8F7A1AB0636F}" sibTransId="{33864A2F-082B-46D1-8981-A90955CC11D2}"/>
    <dgm:cxn modelId="{9554BFD4-25DF-4838-A732-A5533119C114}" type="presOf" srcId="{4132BFCA-DBC4-4F77-BA7F-2921E6C6B4D1}" destId="{21B8EC7D-2D23-4585-A7AF-CDE7C3DC23AB}" srcOrd="0" destOrd="0" presId="urn:microsoft.com/office/officeart/2005/8/layout/cycle3"/>
    <dgm:cxn modelId="{FD67560D-A969-4BC6-B106-635531E7158C}" type="presParOf" srcId="{02B3C195-3655-4294-A92A-6D0B40DE4D86}" destId="{2F8181EF-504A-42EC-86A7-6C997B5C1D40}" srcOrd="0" destOrd="0" presId="urn:microsoft.com/office/officeart/2005/8/layout/cycle3"/>
    <dgm:cxn modelId="{05BC8525-179A-4A5F-BDB9-F87D5410B9EB}" type="presParOf" srcId="{2F8181EF-504A-42EC-86A7-6C997B5C1D40}" destId="{9619F24F-5442-45DA-984E-19C11D40FCA9}" srcOrd="0" destOrd="0" presId="urn:microsoft.com/office/officeart/2005/8/layout/cycle3"/>
    <dgm:cxn modelId="{00F525A2-0D03-45AA-B796-74A5AE32EA9F}" type="presParOf" srcId="{2F8181EF-504A-42EC-86A7-6C997B5C1D40}" destId="{B019E151-B2BF-4FA8-97A1-F73B5ED0ACF0}" srcOrd="1" destOrd="0" presId="urn:microsoft.com/office/officeart/2005/8/layout/cycle3"/>
    <dgm:cxn modelId="{7F46EBD0-DE21-4E46-8D00-733CB07D0A84}" type="presParOf" srcId="{2F8181EF-504A-42EC-86A7-6C997B5C1D40}" destId="{B0AAC954-F4F8-427B-8931-B28042D92478}" srcOrd="2" destOrd="0" presId="urn:microsoft.com/office/officeart/2005/8/layout/cycle3"/>
    <dgm:cxn modelId="{14E1A28D-5FA8-4668-90B5-17A70FD13119}" type="presParOf" srcId="{2F8181EF-504A-42EC-86A7-6C997B5C1D40}" destId="{5DE4E82E-4491-4484-9AD3-1742187B17E1}" srcOrd="3" destOrd="0" presId="urn:microsoft.com/office/officeart/2005/8/layout/cycle3"/>
    <dgm:cxn modelId="{423A0DA7-5DCF-40AF-A79D-93A487F83483}" type="presParOf" srcId="{2F8181EF-504A-42EC-86A7-6C997B5C1D40}" destId="{FD83CE7B-08CF-4606-A96A-0261621B9EB1}" srcOrd="4" destOrd="0" presId="urn:microsoft.com/office/officeart/2005/8/layout/cycle3"/>
    <dgm:cxn modelId="{AAD03B0A-036F-4FFD-BF0C-632647C596B0}" type="presParOf" srcId="{2F8181EF-504A-42EC-86A7-6C997B5C1D40}" destId="{21B8EC7D-2D23-4585-A7AF-CDE7C3DC23AB}" srcOrd="5" destOrd="0" presId="urn:microsoft.com/office/officeart/2005/8/layout/cycle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97355D-94CC-4EE8-A239-4AE37E15743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54131F-0E03-43CB-98E6-8B0E0675C1BC}">
      <dgm:prSet phldrT="[Текст]"/>
      <dgm:spPr/>
      <dgm:t>
        <a:bodyPr/>
        <a:lstStyle/>
        <a:p>
          <a:r>
            <a:rPr lang="ru-RU" dirty="0" smtClean="0"/>
            <a:t>Белорус</a:t>
          </a:r>
          <a:endParaRPr lang="ru-RU" dirty="0"/>
        </a:p>
      </dgm:t>
    </dgm:pt>
    <dgm:pt modelId="{64299D05-8A05-4565-8F04-809BB79A3BCB}" type="parTrans" cxnId="{2B5A6E00-420A-473B-ABDA-BA83EC58575C}">
      <dgm:prSet/>
      <dgm:spPr/>
      <dgm:t>
        <a:bodyPr/>
        <a:lstStyle/>
        <a:p>
          <a:endParaRPr lang="ru-RU"/>
        </a:p>
      </dgm:t>
    </dgm:pt>
    <dgm:pt modelId="{9A0DCAAE-BEC6-4A70-AEE3-EA6169445766}" type="sibTrans" cxnId="{2B5A6E00-420A-473B-ABDA-BA83EC58575C}">
      <dgm:prSet/>
      <dgm:spPr/>
      <dgm:t>
        <a:bodyPr/>
        <a:lstStyle/>
        <a:p>
          <a:endParaRPr lang="ru-RU"/>
        </a:p>
      </dgm:t>
    </dgm:pt>
    <dgm:pt modelId="{F56619BF-A13B-4290-A932-DC373806DFBE}">
      <dgm:prSet phldrT="[Текст]"/>
      <dgm:spPr/>
      <dgm:t>
        <a:bodyPr/>
        <a:lstStyle/>
        <a:p>
          <a:r>
            <a:rPr lang="ru-RU" dirty="0" smtClean="0"/>
            <a:t>Америка</a:t>
          </a:r>
          <a:endParaRPr lang="ru-RU" dirty="0"/>
        </a:p>
      </dgm:t>
    </dgm:pt>
    <dgm:pt modelId="{C0EBA5FF-D351-4C05-89E6-DADDD19650BE}" type="parTrans" cxnId="{6FD3BDEE-DC97-4FDA-A222-9FE7956AEC6E}">
      <dgm:prSet/>
      <dgm:spPr/>
      <dgm:t>
        <a:bodyPr/>
        <a:lstStyle/>
        <a:p>
          <a:endParaRPr lang="ru-RU"/>
        </a:p>
      </dgm:t>
    </dgm:pt>
    <dgm:pt modelId="{5F523F3A-8E47-4740-B496-FA2BC29CB255}" type="sibTrans" cxnId="{6FD3BDEE-DC97-4FDA-A222-9FE7956AEC6E}">
      <dgm:prSet/>
      <dgm:spPr/>
      <dgm:t>
        <a:bodyPr/>
        <a:lstStyle/>
        <a:p>
          <a:endParaRPr lang="ru-RU"/>
        </a:p>
      </dgm:t>
    </dgm:pt>
    <dgm:pt modelId="{1ABF8482-A418-4632-99C9-C341633A93BA}">
      <dgm:prSet phldrT="[Текст]" custT="1"/>
      <dgm:spPr/>
      <dgm:t>
        <a:bodyPr/>
        <a:lstStyle/>
        <a:p>
          <a:r>
            <a:rPr lang="ru-RU" sz="1800" dirty="0" smtClean="0"/>
            <a:t>Сохранение </a:t>
          </a:r>
          <a:r>
            <a:rPr lang="ru-RU" sz="1800" dirty="0" err="1" smtClean="0"/>
            <a:t>нац</a:t>
          </a:r>
          <a:r>
            <a:rPr lang="ru-RU" sz="1800" dirty="0" smtClean="0"/>
            <a:t>.</a:t>
          </a:r>
        </a:p>
        <a:p>
          <a:r>
            <a:rPr lang="ru-RU" sz="1800" dirty="0" smtClean="0"/>
            <a:t> </a:t>
          </a:r>
          <a:r>
            <a:rPr lang="ru-RU" sz="1800" dirty="0" err="1" smtClean="0"/>
            <a:t>к-ры</a:t>
          </a:r>
          <a:r>
            <a:rPr lang="ru-RU" sz="1800" dirty="0" smtClean="0"/>
            <a:t>  и самосознания</a:t>
          </a:r>
          <a:endParaRPr lang="ru-RU" sz="1800" dirty="0"/>
        </a:p>
      </dgm:t>
    </dgm:pt>
    <dgm:pt modelId="{749F9C1A-3FD6-4803-9847-41B8A8E34674}" type="parTrans" cxnId="{258A60F3-D7C8-4B85-ADF3-CC0F3E3C5D8E}">
      <dgm:prSet/>
      <dgm:spPr/>
      <dgm:t>
        <a:bodyPr/>
        <a:lstStyle/>
        <a:p>
          <a:endParaRPr lang="ru-RU"/>
        </a:p>
      </dgm:t>
    </dgm:pt>
    <dgm:pt modelId="{7E2DDA43-E944-4F23-A962-8275345E524C}" type="sibTrans" cxnId="{258A60F3-D7C8-4B85-ADF3-CC0F3E3C5D8E}">
      <dgm:prSet/>
      <dgm:spPr/>
      <dgm:t>
        <a:bodyPr/>
        <a:lstStyle/>
        <a:p>
          <a:endParaRPr lang="ru-RU"/>
        </a:p>
      </dgm:t>
    </dgm:pt>
    <dgm:pt modelId="{774E2AD6-2DD1-4748-928D-E92CFB800129}">
      <dgm:prSet phldrT="[Текст]" custT="1"/>
      <dgm:spPr/>
      <dgm:t>
        <a:bodyPr/>
        <a:lstStyle/>
        <a:p>
          <a:r>
            <a:rPr lang="ru-RU" sz="1800" dirty="0" smtClean="0"/>
            <a:t>Ассимиляция</a:t>
          </a:r>
          <a:endParaRPr lang="ru-RU" sz="1800" dirty="0"/>
        </a:p>
      </dgm:t>
    </dgm:pt>
    <dgm:pt modelId="{CB5C310C-5B48-4006-9FC9-05C43BB6CFE9}" type="sibTrans" cxnId="{D5FD1455-0C87-4339-86DE-6FEC1E696D28}">
      <dgm:prSet/>
      <dgm:spPr/>
      <dgm:t>
        <a:bodyPr/>
        <a:lstStyle/>
        <a:p>
          <a:endParaRPr lang="ru-RU"/>
        </a:p>
      </dgm:t>
    </dgm:pt>
    <dgm:pt modelId="{93A1D3F0-ABCB-4CD1-A448-8FAEEC625417}" type="parTrans" cxnId="{D5FD1455-0C87-4339-86DE-6FEC1E696D28}">
      <dgm:prSet/>
      <dgm:spPr/>
      <dgm:t>
        <a:bodyPr/>
        <a:lstStyle/>
        <a:p>
          <a:endParaRPr lang="ru-RU"/>
        </a:p>
      </dgm:t>
    </dgm:pt>
    <dgm:pt modelId="{6562070A-24D4-4025-8D7B-DC02019C983B}" type="pres">
      <dgm:prSet presAssocID="{1297355D-94CC-4EE8-A239-4AE37E1574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2CF7A-E32E-4FB9-836E-F8B9077DE6E2}" type="pres">
      <dgm:prSet presAssocID="{3C54131F-0E03-43CB-98E6-8B0E0675C1BC}" presName="node" presStyleLbl="node1" presStyleIdx="0" presStyleCnt="4" custRadScaleRad="149639" custRadScaleInc="-10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AE495-D0FF-44A6-934B-96EF58C068AD}" type="pres">
      <dgm:prSet presAssocID="{9A0DCAAE-BEC6-4A70-AEE3-EA616944576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A55AE63-C5FC-4630-B17A-AE287785553D}" type="pres">
      <dgm:prSet presAssocID="{9A0DCAAE-BEC6-4A70-AEE3-EA616944576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DE9D0E0-25A5-4FC8-B5C9-509178688689}" type="pres">
      <dgm:prSet presAssocID="{F56619BF-A13B-4290-A932-DC373806DFBE}" presName="node" presStyleLbl="node1" presStyleIdx="1" presStyleCnt="4" custRadScaleRad="112418" custRadScaleInc="-115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F4ECF-CDBA-499D-AD91-0F2C7D18506E}" type="pres">
      <dgm:prSet presAssocID="{5F523F3A-8E47-4740-B496-FA2BC29CB255}" presName="sibTrans" presStyleLbl="sibTrans2D1" presStyleIdx="1" presStyleCnt="4" custScaleX="131925"/>
      <dgm:spPr/>
      <dgm:t>
        <a:bodyPr/>
        <a:lstStyle/>
        <a:p>
          <a:endParaRPr lang="ru-RU"/>
        </a:p>
      </dgm:t>
    </dgm:pt>
    <dgm:pt modelId="{3B9CD2F1-EE6F-425B-A165-83902E6F58ED}" type="pres">
      <dgm:prSet presAssocID="{5F523F3A-8E47-4740-B496-FA2BC29CB25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8DE4087-9C6F-48F3-A258-37CAA597AF28}" type="pres">
      <dgm:prSet presAssocID="{1ABF8482-A418-4632-99C9-C341633A93BA}" presName="node" presStyleLbl="node1" presStyleIdx="2" presStyleCnt="4" custScaleX="218519" custRadScaleRad="86040" custRadScaleInc="7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5593-F159-4617-A6DC-69C6ED72E1DB}" type="pres">
      <dgm:prSet presAssocID="{7E2DDA43-E944-4F23-A962-8275345E524C}" presName="sibTrans" presStyleLbl="sibTrans2D1" presStyleIdx="2" presStyleCnt="4" custAng="14026755" custFlipVert="1" custFlipHor="1" custScaleX="11232" custScaleY="111351" custLinFactX="-200000" custLinFactY="-300000" custLinFactNeighborX="-280223" custLinFactNeighborY="-346301"/>
      <dgm:spPr/>
      <dgm:t>
        <a:bodyPr/>
        <a:lstStyle/>
        <a:p>
          <a:endParaRPr lang="ru-RU"/>
        </a:p>
      </dgm:t>
    </dgm:pt>
    <dgm:pt modelId="{1C12B555-F916-4534-A662-309A30EEF38F}" type="pres">
      <dgm:prSet presAssocID="{7E2DDA43-E944-4F23-A962-8275345E524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AAA8D16-E53D-4CBC-9967-64B783BDA9B8}" type="pres">
      <dgm:prSet presAssocID="{774E2AD6-2DD1-4748-928D-E92CFB800129}" presName="node" presStyleLbl="node1" presStyleIdx="3" presStyleCnt="4" custScaleX="185334" custRadScaleRad="180823" custRadScaleInc="-35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BB956-6587-4D79-970B-3215502A4C58}" type="pres">
      <dgm:prSet presAssocID="{CB5C310C-5B48-4006-9FC9-05C43BB6CFE9}" presName="sibTrans" presStyleLbl="sibTrans2D1" presStyleIdx="3" presStyleCnt="4" custAng="12373465" custScaleX="61921" custLinFactNeighborX="96898" custLinFactNeighborY="25546"/>
      <dgm:spPr/>
      <dgm:t>
        <a:bodyPr/>
        <a:lstStyle/>
        <a:p>
          <a:endParaRPr lang="ru-RU"/>
        </a:p>
      </dgm:t>
    </dgm:pt>
    <dgm:pt modelId="{1A3ADF14-8446-4862-8EFD-3B1ACBCA5486}" type="pres">
      <dgm:prSet presAssocID="{CB5C310C-5B48-4006-9FC9-05C43BB6CFE9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B5A6E00-420A-473B-ABDA-BA83EC58575C}" srcId="{1297355D-94CC-4EE8-A239-4AE37E15743F}" destId="{3C54131F-0E03-43CB-98E6-8B0E0675C1BC}" srcOrd="0" destOrd="0" parTransId="{64299D05-8A05-4565-8F04-809BB79A3BCB}" sibTransId="{9A0DCAAE-BEC6-4A70-AEE3-EA6169445766}"/>
    <dgm:cxn modelId="{D0B21025-21C7-49DD-877C-C861A642B0F4}" type="presOf" srcId="{9A0DCAAE-BEC6-4A70-AEE3-EA6169445766}" destId="{D69AE495-D0FF-44A6-934B-96EF58C068AD}" srcOrd="0" destOrd="0" presId="urn:microsoft.com/office/officeart/2005/8/layout/cycle2"/>
    <dgm:cxn modelId="{D5FD1455-0C87-4339-86DE-6FEC1E696D28}" srcId="{1297355D-94CC-4EE8-A239-4AE37E15743F}" destId="{774E2AD6-2DD1-4748-928D-E92CFB800129}" srcOrd="3" destOrd="0" parTransId="{93A1D3F0-ABCB-4CD1-A448-8FAEEC625417}" sibTransId="{CB5C310C-5B48-4006-9FC9-05C43BB6CFE9}"/>
    <dgm:cxn modelId="{0F0D8EF6-9BC4-40A8-9E88-CE202352B5BB}" type="presOf" srcId="{5F523F3A-8E47-4740-B496-FA2BC29CB255}" destId="{DB7F4ECF-CDBA-499D-AD91-0F2C7D18506E}" srcOrd="0" destOrd="0" presId="urn:microsoft.com/office/officeart/2005/8/layout/cycle2"/>
    <dgm:cxn modelId="{A1DDD46D-90D3-4FE3-B8FC-4FE804480274}" type="presOf" srcId="{5F523F3A-8E47-4740-B496-FA2BC29CB255}" destId="{3B9CD2F1-EE6F-425B-A165-83902E6F58ED}" srcOrd="1" destOrd="0" presId="urn:microsoft.com/office/officeart/2005/8/layout/cycle2"/>
    <dgm:cxn modelId="{258A60F3-D7C8-4B85-ADF3-CC0F3E3C5D8E}" srcId="{1297355D-94CC-4EE8-A239-4AE37E15743F}" destId="{1ABF8482-A418-4632-99C9-C341633A93BA}" srcOrd="2" destOrd="0" parTransId="{749F9C1A-3FD6-4803-9847-41B8A8E34674}" sibTransId="{7E2DDA43-E944-4F23-A962-8275345E524C}"/>
    <dgm:cxn modelId="{D36D3202-50DF-49B0-AAAF-51B2AEFC1113}" type="presOf" srcId="{CB5C310C-5B48-4006-9FC9-05C43BB6CFE9}" destId="{B04BB956-6587-4D79-970B-3215502A4C58}" srcOrd="0" destOrd="0" presId="urn:microsoft.com/office/officeart/2005/8/layout/cycle2"/>
    <dgm:cxn modelId="{5645903C-2CB1-447E-8A8A-5D418BBA6F62}" type="presOf" srcId="{1ABF8482-A418-4632-99C9-C341633A93BA}" destId="{08DE4087-9C6F-48F3-A258-37CAA597AF28}" srcOrd="0" destOrd="0" presId="urn:microsoft.com/office/officeart/2005/8/layout/cycle2"/>
    <dgm:cxn modelId="{2A48E5BF-2CB0-4BC5-9DCC-18244DC30A75}" type="presOf" srcId="{774E2AD6-2DD1-4748-928D-E92CFB800129}" destId="{3AAA8D16-E53D-4CBC-9967-64B783BDA9B8}" srcOrd="0" destOrd="0" presId="urn:microsoft.com/office/officeart/2005/8/layout/cycle2"/>
    <dgm:cxn modelId="{29FFA6D1-8332-427A-BA9D-5BE4DE60DE5E}" type="presOf" srcId="{3C54131F-0E03-43CB-98E6-8B0E0675C1BC}" destId="{5362CF7A-E32E-4FB9-836E-F8B9077DE6E2}" srcOrd="0" destOrd="0" presId="urn:microsoft.com/office/officeart/2005/8/layout/cycle2"/>
    <dgm:cxn modelId="{F906AB2C-3178-45FC-89B1-4516A9A52B24}" type="presOf" srcId="{1297355D-94CC-4EE8-A239-4AE37E15743F}" destId="{6562070A-24D4-4025-8D7B-DC02019C983B}" srcOrd="0" destOrd="0" presId="urn:microsoft.com/office/officeart/2005/8/layout/cycle2"/>
    <dgm:cxn modelId="{71B1D6BD-4C63-4662-B5FF-73BDE926220C}" type="presOf" srcId="{9A0DCAAE-BEC6-4A70-AEE3-EA6169445766}" destId="{AA55AE63-C5FC-4630-B17A-AE287785553D}" srcOrd="1" destOrd="0" presId="urn:microsoft.com/office/officeart/2005/8/layout/cycle2"/>
    <dgm:cxn modelId="{1E5D8DC0-006F-44AF-9710-2D3A452F1EE8}" type="presOf" srcId="{7E2DDA43-E944-4F23-A962-8275345E524C}" destId="{8A745593-F159-4617-A6DC-69C6ED72E1DB}" srcOrd="0" destOrd="0" presId="urn:microsoft.com/office/officeart/2005/8/layout/cycle2"/>
    <dgm:cxn modelId="{23168033-FD07-4973-80C8-E4B4ECA5EB86}" type="presOf" srcId="{7E2DDA43-E944-4F23-A962-8275345E524C}" destId="{1C12B555-F916-4534-A662-309A30EEF38F}" srcOrd="1" destOrd="0" presId="urn:microsoft.com/office/officeart/2005/8/layout/cycle2"/>
    <dgm:cxn modelId="{1BC4C5AC-8A31-4B8A-9668-B4714DC4C5FD}" type="presOf" srcId="{CB5C310C-5B48-4006-9FC9-05C43BB6CFE9}" destId="{1A3ADF14-8446-4862-8EFD-3B1ACBCA5486}" srcOrd="1" destOrd="0" presId="urn:microsoft.com/office/officeart/2005/8/layout/cycle2"/>
    <dgm:cxn modelId="{6FD3BDEE-DC97-4FDA-A222-9FE7956AEC6E}" srcId="{1297355D-94CC-4EE8-A239-4AE37E15743F}" destId="{F56619BF-A13B-4290-A932-DC373806DFBE}" srcOrd="1" destOrd="0" parTransId="{C0EBA5FF-D351-4C05-89E6-DADDD19650BE}" sibTransId="{5F523F3A-8E47-4740-B496-FA2BC29CB255}"/>
    <dgm:cxn modelId="{FD694AF6-4747-4FBF-A54B-F2F0B77C86C1}" type="presOf" srcId="{F56619BF-A13B-4290-A932-DC373806DFBE}" destId="{9DE9D0E0-25A5-4FC8-B5C9-509178688689}" srcOrd="0" destOrd="0" presId="urn:microsoft.com/office/officeart/2005/8/layout/cycle2"/>
    <dgm:cxn modelId="{899ADCE2-777C-48FE-A5A5-788E505EFAAB}" type="presParOf" srcId="{6562070A-24D4-4025-8D7B-DC02019C983B}" destId="{5362CF7A-E32E-4FB9-836E-F8B9077DE6E2}" srcOrd="0" destOrd="0" presId="urn:microsoft.com/office/officeart/2005/8/layout/cycle2"/>
    <dgm:cxn modelId="{A92E767E-82AD-4B9B-BC67-4E4553D4B5A9}" type="presParOf" srcId="{6562070A-24D4-4025-8D7B-DC02019C983B}" destId="{D69AE495-D0FF-44A6-934B-96EF58C068AD}" srcOrd="1" destOrd="0" presId="urn:microsoft.com/office/officeart/2005/8/layout/cycle2"/>
    <dgm:cxn modelId="{79114FBB-499C-4ADE-BCCF-BC13816A41D7}" type="presParOf" srcId="{D69AE495-D0FF-44A6-934B-96EF58C068AD}" destId="{AA55AE63-C5FC-4630-B17A-AE287785553D}" srcOrd="0" destOrd="0" presId="urn:microsoft.com/office/officeart/2005/8/layout/cycle2"/>
    <dgm:cxn modelId="{1E7BF13E-C5F8-4E2A-B8BA-048D1252B142}" type="presParOf" srcId="{6562070A-24D4-4025-8D7B-DC02019C983B}" destId="{9DE9D0E0-25A5-4FC8-B5C9-509178688689}" srcOrd="2" destOrd="0" presId="urn:microsoft.com/office/officeart/2005/8/layout/cycle2"/>
    <dgm:cxn modelId="{BD3E1537-4CA5-48E4-A698-B7A9B4CAD883}" type="presParOf" srcId="{6562070A-24D4-4025-8D7B-DC02019C983B}" destId="{DB7F4ECF-CDBA-499D-AD91-0F2C7D18506E}" srcOrd="3" destOrd="0" presId="urn:microsoft.com/office/officeart/2005/8/layout/cycle2"/>
    <dgm:cxn modelId="{F6D6CB59-D8A5-410A-9BA5-E024679210B3}" type="presParOf" srcId="{DB7F4ECF-CDBA-499D-AD91-0F2C7D18506E}" destId="{3B9CD2F1-EE6F-425B-A165-83902E6F58ED}" srcOrd="0" destOrd="0" presId="urn:microsoft.com/office/officeart/2005/8/layout/cycle2"/>
    <dgm:cxn modelId="{C3159FC6-0D1D-4FA6-AF87-7A9E5364CFA7}" type="presParOf" srcId="{6562070A-24D4-4025-8D7B-DC02019C983B}" destId="{08DE4087-9C6F-48F3-A258-37CAA597AF28}" srcOrd="4" destOrd="0" presId="urn:microsoft.com/office/officeart/2005/8/layout/cycle2"/>
    <dgm:cxn modelId="{97026C36-B700-4171-B2D6-C63E499506A5}" type="presParOf" srcId="{6562070A-24D4-4025-8D7B-DC02019C983B}" destId="{8A745593-F159-4617-A6DC-69C6ED72E1DB}" srcOrd="5" destOrd="0" presId="urn:microsoft.com/office/officeart/2005/8/layout/cycle2"/>
    <dgm:cxn modelId="{2857C186-A3A9-45AC-BACF-C2A6D579AA17}" type="presParOf" srcId="{8A745593-F159-4617-A6DC-69C6ED72E1DB}" destId="{1C12B555-F916-4534-A662-309A30EEF38F}" srcOrd="0" destOrd="0" presId="urn:microsoft.com/office/officeart/2005/8/layout/cycle2"/>
    <dgm:cxn modelId="{C5782337-A768-4E4F-8310-D420BE421A61}" type="presParOf" srcId="{6562070A-24D4-4025-8D7B-DC02019C983B}" destId="{3AAA8D16-E53D-4CBC-9967-64B783BDA9B8}" srcOrd="6" destOrd="0" presId="urn:microsoft.com/office/officeart/2005/8/layout/cycle2"/>
    <dgm:cxn modelId="{3BBFC991-AF59-4DD6-A346-D24EDD272D2D}" type="presParOf" srcId="{6562070A-24D4-4025-8D7B-DC02019C983B}" destId="{B04BB956-6587-4D79-970B-3215502A4C58}" srcOrd="7" destOrd="0" presId="urn:microsoft.com/office/officeart/2005/8/layout/cycle2"/>
    <dgm:cxn modelId="{E41C97B2-43B1-4285-A4B7-2205BCC9CCAC}" type="presParOf" srcId="{B04BB956-6587-4D79-970B-3215502A4C58}" destId="{1A3ADF14-8446-4862-8EFD-3B1ACBCA5486}" srcOrd="0" destOrd="0" presId="urn:microsoft.com/office/officeart/2005/8/layout/cycle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5B2F3C-1310-4C58-B83B-08193DB4B363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ECAD5065-21DB-4AB4-82AF-017523F785F1}">
      <dgm:prSet phldrT="[Текст]"/>
      <dgm:spPr/>
      <dgm:t>
        <a:bodyPr/>
        <a:lstStyle/>
        <a:p>
          <a:r>
            <a:rPr lang="ru-RU" dirty="0" smtClean="0"/>
            <a:t>Современное человечество</a:t>
          </a:r>
          <a:endParaRPr lang="ru-RU" dirty="0"/>
        </a:p>
      </dgm:t>
    </dgm:pt>
    <dgm:pt modelId="{830EFEEC-FF85-4981-A34C-FEB4921B004D}" type="parTrans" cxnId="{919F2C94-828F-47FF-8B0C-1F75A30D208D}">
      <dgm:prSet/>
      <dgm:spPr/>
      <dgm:t>
        <a:bodyPr/>
        <a:lstStyle/>
        <a:p>
          <a:endParaRPr lang="ru-RU"/>
        </a:p>
      </dgm:t>
    </dgm:pt>
    <dgm:pt modelId="{F714BD75-3F0A-4A7D-B028-45F5447C85CC}" type="sibTrans" cxnId="{919F2C94-828F-47FF-8B0C-1F75A30D208D}">
      <dgm:prSet/>
      <dgm:spPr/>
      <dgm:t>
        <a:bodyPr/>
        <a:lstStyle/>
        <a:p>
          <a:endParaRPr lang="ru-RU"/>
        </a:p>
      </dgm:t>
    </dgm:pt>
    <dgm:pt modelId="{788431D9-67B6-435D-8ABC-16F7C40E944E}">
      <dgm:prSet phldrT="[Текст]"/>
      <dgm:spPr/>
      <dgm:t>
        <a:bodyPr/>
        <a:lstStyle/>
        <a:p>
          <a:r>
            <a:rPr lang="ru-RU" dirty="0" smtClean="0"/>
            <a:t>Современное человечество</a:t>
          </a:r>
          <a:endParaRPr lang="ru-RU" dirty="0"/>
        </a:p>
      </dgm:t>
    </dgm:pt>
    <dgm:pt modelId="{8166B643-11CC-43C3-AB21-CB2FF618F14A}" type="parTrans" cxnId="{E5A32456-B3F5-4614-8B59-FFE5A4917D8D}">
      <dgm:prSet/>
      <dgm:spPr/>
      <dgm:t>
        <a:bodyPr/>
        <a:lstStyle/>
        <a:p>
          <a:endParaRPr lang="ru-RU"/>
        </a:p>
      </dgm:t>
    </dgm:pt>
    <dgm:pt modelId="{F3FA54F4-5C19-40CF-A6F2-58D841F19A11}" type="sibTrans" cxnId="{E5A32456-B3F5-4614-8B59-FFE5A4917D8D}">
      <dgm:prSet/>
      <dgm:spPr/>
      <dgm:t>
        <a:bodyPr/>
        <a:lstStyle/>
        <a:p>
          <a:endParaRPr lang="ru-RU"/>
        </a:p>
      </dgm:t>
    </dgm:pt>
    <dgm:pt modelId="{1294D057-AA2F-48EA-9C3B-24727A965536}">
      <dgm:prSet phldrT="[Текст]"/>
      <dgm:spPr/>
      <dgm:t>
        <a:bodyPr/>
        <a:lstStyle/>
        <a:p>
          <a:r>
            <a:rPr lang="ru-RU" dirty="0" smtClean="0"/>
            <a:t>Современное человечество</a:t>
          </a:r>
          <a:endParaRPr lang="ru-RU" dirty="0"/>
        </a:p>
      </dgm:t>
    </dgm:pt>
    <dgm:pt modelId="{7EABBB83-DC92-4C2C-9377-CEDCAD4F33DD}" type="parTrans" cxnId="{8D9D0640-2D50-4AD0-936D-9B2C35A1A20D}">
      <dgm:prSet/>
      <dgm:spPr/>
      <dgm:t>
        <a:bodyPr/>
        <a:lstStyle/>
        <a:p>
          <a:endParaRPr lang="ru-RU"/>
        </a:p>
      </dgm:t>
    </dgm:pt>
    <dgm:pt modelId="{6C6CA133-3F7A-4175-B62D-956B13C089F6}" type="sibTrans" cxnId="{8D9D0640-2D50-4AD0-936D-9B2C35A1A20D}">
      <dgm:prSet/>
      <dgm:spPr/>
      <dgm:t>
        <a:bodyPr/>
        <a:lstStyle/>
        <a:p>
          <a:endParaRPr lang="ru-RU"/>
        </a:p>
      </dgm:t>
    </dgm:pt>
    <dgm:pt modelId="{DB97641A-C901-499D-9B08-99A05C919CB4}">
      <dgm:prSet/>
      <dgm:spPr/>
      <dgm:t>
        <a:bodyPr/>
        <a:lstStyle/>
        <a:p>
          <a:r>
            <a:rPr lang="ru-RU" dirty="0" smtClean="0"/>
            <a:t>Это 3000 различных наций и народностей.</a:t>
          </a:r>
          <a:endParaRPr lang="ru-RU" dirty="0"/>
        </a:p>
      </dgm:t>
    </dgm:pt>
    <dgm:pt modelId="{D0521A8A-7E97-49BF-8DC0-B0C8B577A18B}" type="parTrans" cxnId="{3868D6A4-35B8-43FB-9615-32540C7C6A79}">
      <dgm:prSet/>
      <dgm:spPr/>
      <dgm:t>
        <a:bodyPr/>
        <a:lstStyle/>
        <a:p>
          <a:endParaRPr lang="ru-RU"/>
        </a:p>
      </dgm:t>
    </dgm:pt>
    <dgm:pt modelId="{05547F1A-C3B5-4E1E-B821-079888F19471}" type="sibTrans" cxnId="{3868D6A4-35B8-43FB-9615-32540C7C6A79}">
      <dgm:prSet/>
      <dgm:spPr/>
      <dgm:t>
        <a:bodyPr/>
        <a:lstStyle/>
        <a:p>
          <a:endParaRPr lang="ru-RU"/>
        </a:p>
      </dgm:t>
    </dgm:pt>
    <dgm:pt modelId="{07530D92-B8A3-47A7-A222-7F559A02032C}">
      <dgm:prSet/>
      <dgm:spPr/>
      <dgm:t>
        <a:bodyPr/>
        <a:lstStyle/>
        <a:p>
          <a:r>
            <a:rPr lang="ru-RU" dirty="0" smtClean="0"/>
            <a:t>У каждой нации  свои традиционное формы поведения, бытовой символики, элементы культуры, менталитет и т.д.</a:t>
          </a:r>
          <a:endParaRPr lang="ru-RU" dirty="0"/>
        </a:p>
      </dgm:t>
    </dgm:pt>
    <dgm:pt modelId="{04E13FDB-1F91-4DFC-B8C6-3222D6124E0D}" type="parTrans" cxnId="{BEA423CC-222B-48B6-AD52-D72099C7A5E3}">
      <dgm:prSet/>
      <dgm:spPr/>
      <dgm:t>
        <a:bodyPr/>
        <a:lstStyle/>
        <a:p>
          <a:endParaRPr lang="ru-RU"/>
        </a:p>
      </dgm:t>
    </dgm:pt>
    <dgm:pt modelId="{FDFD9F41-3B36-44ED-9F4D-9642A59A0FB2}" type="sibTrans" cxnId="{BEA423CC-222B-48B6-AD52-D72099C7A5E3}">
      <dgm:prSet/>
      <dgm:spPr/>
      <dgm:t>
        <a:bodyPr/>
        <a:lstStyle/>
        <a:p>
          <a:endParaRPr lang="ru-RU"/>
        </a:p>
      </dgm:t>
    </dgm:pt>
    <dgm:pt modelId="{38F2BE84-0F77-4432-B323-7BBE59826619}">
      <dgm:prSet/>
      <dgm:spPr/>
      <dgm:t>
        <a:bodyPr/>
        <a:lstStyle/>
        <a:p>
          <a:r>
            <a:rPr lang="ru-RU" smtClean="0"/>
            <a:t>Многое в их жизни зависит от взаимопонимания, уважения к взглядам, традиция, обычаям других народов</a:t>
          </a:r>
          <a:endParaRPr lang="ru-RU" dirty="0"/>
        </a:p>
      </dgm:t>
    </dgm:pt>
    <dgm:pt modelId="{751454B7-75E5-470C-B800-D368D0FD8554}" type="parTrans" cxnId="{24800B12-EE1C-4C75-8E78-415160389739}">
      <dgm:prSet/>
      <dgm:spPr/>
      <dgm:t>
        <a:bodyPr/>
        <a:lstStyle/>
        <a:p>
          <a:endParaRPr lang="ru-RU"/>
        </a:p>
      </dgm:t>
    </dgm:pt>
    <dgm:pt modelId="{CE251F36-4CFE-4C01-ADB5-2C26858E7031}" type="sibTrans" cxnId="{24800B12-EE1C-4C75-8E78-415160389739}">
      <dgm:prSet/>
      <dgm:spPr/>
      <dgm:t>
        <a:bodyPr/>
        <a:lstStyle/>
        <a:p>
          <a:endParaRPr lang="ru-RU"/>
        </a:p>
      </dgm:t>
    </dgm:pt>
    <dgm:pt modelId="{5CDF6997-1337-4B9D-9BBC-99406E6FF432}">
      <dgm:prSet/>
      <dgm:spPr/>
      <dgm:t>
        <a:bodyPr/>
        <a:lstStyle/>
        <a:p>
          <a:r>
            <a:rPr lang="ru-RU" dirty="0" smtClean="0"/>
            <a:t>Живут в многонациональных государствах.</a:t>
          </a:r>
          <a:endParaRPr lang="ru-RU" dirty="0"/>
        </a:p>
      </dgm:t>
    </dgm:pt>
    <dgm:pt modelId="{FA4B9A84-D938-499D-B04A-121239BC401A}" type="parTrans" cxnId="{E3AEBFD7-496A-43D3-B835-BCC5ACCEE08F}">
      <dgm:prSet/>
      <dgm:spPr/>
      <dgm:t>
        <a:bodyPr/>
        <a:lstStyle/>
        <a:p>
          <a:endParaRPr lang="ru-RU"/>
        </a:p>
      </dgm:t>
    </dgm:pt>
    <dgm:pt modelId="{7D8C4DEE-5715-4F19-846E-62BB59C881F0}" type="sibTrans" cxnId="{E3AEBFD7-496A-43D3-B835-BCC5ACCEE08F}">
      <dgm:prSet/>
      <dgm:spPr/>
      <dgm:t>
        <a:bodyPr/>
        <a:lstStyle/>
        <a:p>
          <a:endParaRPr lang="ru-RU"/>
        </a:p>
      </dgm:t>
    </dgm:pt>
    <dgm:pt modelId="{A76AE7E9-7C86-4375-BDC7-27D7C635D240}" type="pres">
      <dgm:prSet presAssocID="{B05B2F3C-1310-4C58-B83B-08193DB4B363}" presName="diagram" presStyleCnt="0">
        <dgm:presLayoutVars>
          <dgm:dir/>
          <dgm:animLvl val="lvl"/>
          <dgm:resizeHandles val="exact"/>
        </dgm:presLayoutVars>
      </dgm:prSet>
      <dgm:spPr/>
    </dgm:pt>
    <dgm:pt modelId="{FB529463-4D3B-4BF2-B0A7-94523189AAA3}" type="pres">
      <dgm:prSet presAssocID="{ECAD5065-21DB-4AB4-82AF-017523F785F1}" presName="compNode" presStyleCnt="0"/>
      <dgm:spPr/>
    </dgm:pt>
    <dgm:pt modelId="{92C57C80-9E28-4531-8A97-E6BA8D647881}" type="pres">
      <dgm:prSet presAssocID="{ECAD5065-21DB-4AB4-82AF-017523F785F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5850E-AD9D-4B70-8F8A-130E1DB44163}" type="pres">
      <dgm:prSet presAssocID="{ECAD5065-21DB-4AB4-82AF-017523F785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14093-1D6B-44A9-A103-2A4519B11333}" type="pres">
      <dgm:prSet presAssocID="{ECAD5065-21DB-4AB4-82AF-017523F785F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5D94411-BAD2-47C0-964A-07C990BA3A1F}" type="pres">
      <dgm:prSet presAssocID="{ECAD5065-21DB-4AB4-82AF-017523F785F1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77F33B-6A0E-4E3F-8672-126F35F98A1F}" type="pres">
      <dgm:prSet presAssocID="{F714BD75-3F0A-4A7D-B028-45F5447C85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46BB6B-321F-44FF-B61C-CB009B2F35B5}" type="pres">
      <dgm:prSet presAssocID="{788431D9-67B6-435D-8ABC-16F7C40E944E}" presName="compNode" presStyleCnt="0"/>
      <dgm:spPr/>
    </dgm:pt>
    <dgm:pt modelId="{881116F2-8540-4D3A-95CA-F67D2C0AACAE}" type="pres">
      <dgm:prSet presAssocID="{788431D9-67B6-435D-8ABC-16F7C40E944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03043-7A31-4D84-9284-5D91FA6FEB2D}" type="pres">
      <dgm:prSet presAssocID="{788431D9-67B6-435D-8ABC-16F7C40E94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B0EE9-4BFC-4933-8463-AE63797DC672}" type="pres">
      <dgm:prSet presAssocID="{788431D9-67B6-435D-8ABC-16F7C40E944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320E4668-8E62-4E77-9A8A-1C749BA9DEB3}" type="pres">
      <dgm:prSet presAssocID="{788431D9-67B6-435D-8ABC-16F7C40E944E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60D4F5-F789-4E7C-B693-6CE6F77A29DE}" type="pres">
      <dgm:prSet presAssocID="{F3FA54F4-5C19-40CF-A6F2-58D841F19A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5017FB-33B9-4016-901D-DB83B5D881D0}" type="pres">
      <dgm:prSet presAssocID="{1294D057-AA2F-48EA-9C3B-24727A965536}" presName="compNode" presStyleCnt="0"/>
      <dgm:spPr/>
    </dgm:pt>
    <dgm:pt modelId="{6DD40253-16F9-4F67-BAAA-FCD320624A9B}" type="pres">
      <dgm:prSet presAssocID="{1294D057-AA2F-48EA-9C3B-24727A9655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2B947-BA50-4334-9829-173CA4FC49BD}" type="pres">
      <dgm:prSet presAssocID="{1294D057-AA2F-48EA-9C3B-24727A9655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C9FA8-FCA1-40AC-BB0A-24B14EF2A457}" type="pres">
      <dgm:prSet presAssocID="{1294D057-AA2F-48EA-9C3B-24727A96553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317F2A83-01F1-4086-96E8-EC68E687F9B0}" type="pres">
      <dgm:prSet presAssocID="{1294D057-AA2F-48EA-9C3B-24727A965536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4A97ADC-DBBC-4DAF-9CD5-651486D582D7}" type="presOf" srcId="{788431D9-67B6-435D-8ABC-16F7C40E944E}" destId="{AB9B0EE9-4BFC-4933-8463-AE63797DC672}" srcOrd="1" destOrd="0" presId="urn:microsoft.com/office/officeart/2005/8/layout/bList2"/>
    <dgm:cxn modelId="{4CE3EC10-8AC7-4B2C-9FD8-602D67D9E161}" type="presOf" srcId="{DB97641A-C901-499D-9B08-99A05C919CB4}" destId="{92C57C80-9E28-4531-8A97-E6BA8D647881}" srcOrd="0" destOrd="0" presId="urn:microsoft.com/office/officeart/2005/8/layout/bList2"/>
    <dgm:cxn modelId="{24800B12-EE1C-4C75-8E78-415160389739}" srcId="{1294D057-AA2F-48EA-9C3B-24727A965536}" destId="{38F2BE84-0F77-4432-B323-7BBE59826619}" srcOrd="0" destOrd="0" parTransId="{751454B7-75E5-470C-B800-D368D0FD8554}" sibTransId="{CE251F36-4CFE-4C01-ADB5-2C26858E7031}"/>
    <dgm:cxn modelId="{D9F0E9BA-B1E4-42BA-988C-7173555BFCD4}" type="presOf" srcId="{5CDF6997-1337-4B9D-9BBC-99406E6FF432}" destId="{92C57C80-9E28-4531-8A97-E6BA8D647881}" srcOrd="0" destOrd="1" presId="urn:microsoft.com/office/officeart/2005/8/layout/bList2"/>
    <dgm:cxn modelId="{BEA423CC-222B-48B6-AD52-D72099C7A5E3}" srcId="{788431D9-67B6-435D-8ABC-16F7C40E944E}" destId="{07530D92-B8A3-47A7-A222-7F559A02032C}" srcOrd="0" destOrd="0" parTransId="{04E13FDB-1F91-4DFC-B8C6-3222D6124E0D}" sibTransId="{FDFD9F41-3B36-44ED-9F4D-9642A59A0FB2}"/>
    <dgm:cxn modelId="{3868D6A4-35B8-43FB-9615-32540C7C6A79}" srcId="{ECAD5065-21DB-4AB4-82AF-017523F785F1}" destId="{DB97641A-C901-499D-9B08-99A05C919CB4}" srcOrd="0" destOrd="0" parTransId="{D0521A8A-7E97-49BF-8DC0-B0C8B577A18B}" sibTransId="{05547F1A-C3B5-4E1E-B821-079888F19471}"/>
    <dgm:cxn modelId="{0449DA78-6E4B-4A96-8D45-E94A94C4600E}" type="presOf" srcId="{B05B2F3C-1310-4C58-B83B-08193DB4B363}" destId="{A76AE7E9-7C86-4375-BDC7-27D7C635D240}" srcOrd="0" destOrd="0" presId="urn:microsoft.com/office/officeart/2005/8/layout/bList2"/>
    <dgm:cxn modelId="{511CDC58-E573-48A1-8671-85C3C9E1365F}" type="presOf" srcId="{F714BD75-3F0A-4A7D-B028-45F5447C85CC}" destId="{3777F33B-6A0E-4E3F-8672-126F35F98A1F}" srcOrd="0" destOrd="0" presId="urn:microsoft.com/office/officeart/2005/8/layout/bList2"/>
    <dgm:cxn modelId="{919F2C94-828F-47FF-8B0C-1F75A30D208D}" srcId="{B05B2F3C-1310-4C58-B83B-08193DB4B363}" destId="{ECAD5065-21DB-4AB4-82AF-017523F785F1}" srcOrd="0" destOrd="0" parTransId="{830EFEEC-FF85-4981-A34C-FEB4921B004D}" sibTransId="{F714BD75-3F0A-4A7D-B028-45F5447C85CC}"/>
    <dgm:cxn modelId="{929B4C59-87F0-46E8-BFA0-30CEFE502BC9}" type="presOf" srcId="{1294D057-AA2F-48EA-9C3B-24727A965536}" destId="{3B12B947-BA50-4334-9829-173CA4FC49BD}" srcOrd="0" destOrd="0" presId="urn:microsoft.com/office/officeart/2005/8/layout/bList2"/>
    <dgm:cxn modelId="{44BC0208-7B3B-4C5C-BA2C-58C4975D42BC}" type="presOf" srcId="{38F2BE84-0F77-4432-B323-7BBE59826619}" destId="{6DD40253-16F9-4F67-BAAA-FCD320624A9B}" srcOrd="0" destOrd="0" presId="urn:microsoft.com/office/officeart/2005/8/layout/bList2"/>
    <dgm:cxn modelId="{3F202D30-78CA-4926-967C-FEE5A821B890}" type="presOf" srcId="{788431D9-67B6-435D-8ABC-16F7C40E944E}" destId="{DD603043-7A31-4D84-9284-5D91FA6FEB2D}" srcOrd="0" destOrd="0" presId="urn:microsoft.com/office/officeart/2005/8/layout/bList2"/>
    <dgm:cxn modelId="{E5A32456-B3F5-4614-8B59-FFE5A4917D8D}" srcId="{B05B2F3C-1310-4C58-B83B-08193DB4B363}" destId="{788431D9-67B6-435D-8ABC-16F7C40E944E}" srcOrd="1" destOrd="0" parTransId="{8166B643-11CC-43C3-AB21-CB2FF618F14A}" sibTransId="{F3FA54F4-5C19-40CF-A6F2-58D841F19A11}"/>
    <dgm:cxn modelId="{E3AEBFD7-496A-43D3-B835-BCC5ACCEE08F}" srcId="{ECAD5065-21DB-4AB4-82AF-017523F785F1}" destId="{5CDF6997-1337-4B9D-9BBC-99406E6FF432}" srcOrd="1" destOrd="0" parTransId="{FA4B9A84-D938-499D-B04A-121239BC401A}" sibTransId="{7D8C4DEE-5715-4F19-846E-62BB59C881F0}"/>
    <dgm:cxn modelId="{6A1A7B2A-EDD3-40DB-8A49-565A5E74EC85}" type="presOf" srcId="{1294D057-AA2F-48EA-9C3B-24727A965536}" destId="{12BC9FA8-FCA1-40AC-BB0A-24B14EF2A457}" srcOrd="1" destOrd="0" presId="urn:microsoft.com/office/officeart/2005/8/layout/bList2"/>
    <dgm:cxn modelId="{6AEF9109-1BAE-4AD1-96BB-F29C847D4F27}" type="presOf" srcId="{07530D92-B8A3-47A7-A222-7F559A02032C}" destId="{881116F2-8540-4D3A-95CA-F67D2C0AACAE}" srcOrd="0" destOrd="0" presId="urn:microsoft.com/office/officeart/2005/8/layout/bList2"/>
    <dgm:cxn modelId="{3FE50302-AD69-47C5-8E49-92E04B0E354E}" type="presOf" srcId="{ECAD5065-21DB-4AB4-82AF-017523F785F1}" destId="{EEE14093-1D6B-44A9-A103-2A4519B11333}" srcOrd="1" destOrd="0" presId="urn:microsoft.com/office/officeart/2005/8/layout/bList2"/>
    <dgm:cxn modelId="{9E1A1C52-6FB0-445E-AF02-A660C66FA6F8}" type="presOf" srcId="{ECAD5065-21DB-4AB4-82AF-017523F785F1}" destId="{0925850E-AD9D-4B70-8F8A-130E1DB44163}" srcOrd="0" destOrd="0" presId="urn:microsoft.com/office/officeart/2005/8/layout/bList2"/>
    <dgm:cxn modelId="{5EDB8D6E-C69D-4ADB-A810-4CBFF03D5CE8}" type="presOf" srcId="{F3FA54F4-5C19-40CF-A6F2-58D841F19A11}" destId="{3460D4F5-F789-4E7C-B693-6CE6F77A29DE}" srcOrd="0" destOrd="0" presId="urn:microsoft.com/office/officeart/2005/8/layout/bList2"/>
    <dgm:cxn modelId="{8D9D0640-2D50-4AD0-936D-9B2C35A1A20D}" srcId="{B05B2F3C-1310-4C58-B83B-08193DB4B363}" destId="{1294D057-AA2F-48EA-9C3B-24727A965536}" srcOrd="2" destOrd="0" parTransId="{7EABBB83-DC92-4C2C-9377-CEDCAD4F33DD}" sibTransId="{6C6CA133-3F7A-4175-B62D-956B13C089F6}"/>
    <dgm:cxn modelId="{62C67BDE-25EF-4652-8F4B-A2B36D84DDC7}" type="presParOf" srcId="{A76AE7E9-7C86-4375-BDC7-27D7C635D240}" destId="{FB529463-4D3B-4BF2-B0A7-94523189AAA3}" srcOrd="0" destOrd="0" presId="urn:microsoft.com/office/officeart/2005/8/layout/bList2"/>
    <dgm:cxn modelId="{41606D8F-5757-499C-90A8-32FBAABABEAC}" type="presParOf" srcId="{FB529463-4D3B-4BF2-B0A7-94523189AAA3}" destId="{92C57C80-9E28-4531-8A97-E6BA8D647881}" srcOrd="0" destOrd="0" presId="urn:microsoft.com/office/officeart/2005/8/layout/bList2"/>
    <dgm:cxn modelId="{E96515C8-F39F-4A36-B5C3-517855EEFC6E}" type="presParOf" srcId="{FB529463-4D3B-4BF2-B0A7-94523189AAA3}" destId="{0925850E-AD9D-4B70-8F8A-130E1DB44163}" srcOrd="1" destOrd="0" presId="urn:microsoft.com/office/officeart/2005/8/layout/bList2"/>
    <dgm:cxn modelId="{707C56C5-8228-440A-B0AA-6C0CBFBE547A}" type="presParOf" srcId="{FB529463-4D3B-4BF2-B0A7-94523189AAA3}" destId="{EEE14093-1D6B-44A9-A103-2A4519B11333}" srcOrd="2" destOrd="0" presId="urn:microsoft.com/office/officeart/2005/8/layout/bList2"/>
    <dgm:cxn modelId="{4F8CD6E0-2B0D-438D-B5CD-19D1246D75A8}" type="presParOf" srcId="{FB529463-4D3B-4BF2-B0A7-94523189AAA3}" destId="{95D94411-BAD2-47C0-964A-07C990BA3A1F}" srcOrd="3" destOrd="0" presId="urn:microsoft.com/office/officeart/2005/8/layout/bList2"/>
    <dgm:cxn modelId="{9102B953-2A3D-446C-9ED4-6AFAD7C51185}" type="presParOf" srcId="{A76AE7E9-7C86-4375-BDC7-27D7C635D240}" destId="{3777F33B-6A0E-4E3F-8672-126F35F98A1F}" srcOrd="1" destOrd="0" presId="urn:microsoft.com/office/officeart/2005/8/layout/bList2"/>
    <dgm:cxn modelId="{4098C98C-7E78-4C45-82E7-1968D96C6111}" type="presParOf" srcId="{A76AE7E9-7C86-4375-BDC7-27D7C635D240}" destId="{1A46BB6B-321F-44FF-B61C-CB009B2F35B5}" srcOrd="2" destOrd="0" presId="urn:microsoft.com/office/officeart/2005/8/layout/bList2"/>
    <dgm:cxn modelId="{4BA5D5AE-28F3-4C52-937B-69B795845B37}" type="presParOf" srcId="{1A46BB6B-321F-44FF-B61C-CB009B2F35B5}" destId="{881116F2-8540-4D3A-95CA-F67D2C0AACAE}" srcOrd="0" destOrd="0" presId="urn:microsoft.com/office/officeart/2005/8/layout/bList2"/>
    <dgm:cxn modelId="{EF778962-E9CD-47A8-837E-BBDE04F99732}" type="presParOf" srcId="{1A46BB6B-321F-44FF-B61C-CB009B2F35B5}" destId="{DD603043-7A31-4D84-9284-5D91FA6FEB2D}" srcOrd="1" destOrd="0" presId="urn:microsoft.com/office/officeart/2005/8/layout/bList2"/>
    <dgm:cxn modelId="{618B012B-F5CD-48AC-A7AB-90BFD2637AE7}" type="presParOf" srcId="{1A46BB6B-321F-44FF-B61C-CB009B2F35B5}" destId="{AB9B0EE9-4BFC-4933-8463-AE63797DC672}" srcOrd="2" destOrd="0" presId="urn:microsoft.com/office/officeart/2005/8/layout/bList2"/>
    <dgm:cxn modelId="{3C74B417-0B5B-4981-B7AA-7E19D1BC2992}" type="presParOf" srcId="{1A46BB6B-321F-44FF-B61C-CB009B2F35B5}" destId="{320E4668-8E62-4E77-9A8A-1C749BA9DEB3}" srcOrd="3" destOrd="0" presId="urn:microsoft.com/office/officeart/2005/8/layout/bList2"/>
    <dgm:cxn modelId="{A8B133ED-7C11-46A9-B96F-48E42BB82D8D}" type="presParOf" srcId="{A76AE7E9-7C86-4375-BDC7-27D7C635D240}" destId="{3460D4F5-F789-4E7C-B693-6CE6F77A29DE}" srcOrd="3" destOrd="0" presId="urn:microsoft.com/office/officeart/2005/8/layout/bList2"/>
    <dgm:cxn modelId="{DBCB66A8-84AB-46AA-9782-691074FB35C1}" type="presParOf" srcId="{A76AE7E9-7C86-4375-BDC7-27D7C635D240}" destId="{235017FB-33B9-4016-901D-DB83B5D881D0}" srcOrd="4" destOrd="0" presId="urn:microsoft.com/office/officeart/2005/8/layout/bList2"/>
    <dgm:cxn modelId="{742F7D51-2D0F-44A9-BEDB-FDB32FC326F6}" type="presParOf" srcId="{235017FB-33B9-4016-901D-DB83B5D881D0}" destId="{6DD40253-16F9-4F67-BAAA-FCD320624A9B}" srcOrd="0" destOrd="0" presId="urn:microsoft.com/office/officeart/2005/8/layout/bList2"/>
    <dgm:cxn modelId="{E772A796-2D17-49DD-9E9E-30E2BF9553F3}" type="presParOf" srcId="{235017FB-33B9-4016-901D-DB83B5D881D0}" destId="{3B12B947-BA50-4334-9829-173CA4FC49BD}" srcOrd="1" destOrd="0" presId="urn:microsoft.com/office/officeart/2005/8/layout/bList2"/>
    <dgm:cxn modelId="{265CAE5E-AEE3-4FE5-90D9-1E151E0718EC}" type="presParOf" srcId="{235017FB-33B9-4016-901D-DB83B5D881D0}" destId="{12BC9FA8-FCA1-40AC-BB0A-24B14EF2A457}" srcOrd="2" destOrd="0" presId="urn:microsoft.com/office/officeart/2005/8/layout/bList2"/>
    <dgm:cxn modelId="{B98EACE5-2C00-4DC0-B40B-225F98176DD9}" type="presParOf" srcId="{235017FB-33B9-4016-901D-DB83B5D881D0}" destId="{317F2A83-01F1-4086-96E8-EC68E687F9B0}" srcOrd="3" destOrd="0" presId="urn:microsoft.com/office/officeart/2005/8/layout/b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0D582E-CE40-4D55-880E-2B8758D32E8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0CA682-6E8A-4CD9-811F-3904060CC35D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9A02664F-99FC-4EBA-ADA4-F3D2EDCADBD2}" type="parTrans" cxnId="{5FAE469F-D9D4-421F-B7B3-0AA3FE6E19EB}">
      <dgm:prSet/>
      <dgm:spPr/>
      <dgm:t>
        <a:bodyPr/>
        <a:lstStyle/>
        <a:p>
          <a:endParaRPr lang="ru-RU"/>
        </a:p>
      </dgm:t>
    </dgm:pt>
    <dgm:pt modelId="{E4B68DF7-3DA8-448C-B982-C49373CDD27F}" type="sibTrans" cxnId="{5FAE469F-D9D4-421F-B7B3-0AA3FE6E19EB}">
      <dgm:prSet/>
      <dgm:spPr/>
      <dgm:t>
        <a:bodyPr/>
        <a:lstStyle/>
        <a:p>
          <a:endParaRPr lang="ru-RU"/>
        </a:p>
      </dgm:t>
    </dgm:pt>
    <dgm:pt modelId="{63B8123C-2759-4AF4-8D68-D9F9E2B14EE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интересы</a:t>
          </a:r>
          <a:endParaRPr lang="ru-RU" dirty="0">
            <a:solidFill>
              <a:schemeClr val="bg1"/>
            </a:solidFill>
          </a:endParaRPr>
        </a:p>
      </dgm:t>
    </dgm:pt>
    <dgm:pt modelId="{A31F228C-E1AC-48C9-8383-BD7F4EA27B62}" type="parTrans" cxnId="{20D0F456-DBDA-45ED-A11E-6C42D7B6BBBD}">
      <dgm:prSet/>
      <dgm:spPr/>
      <dgm:t>
        <a:bodyPr/>
        <a:lstStyle/>
        <a:p>
          <a:endParaRPr lang="ru-RU"/>
        </a:p>
      </dgm:t>
    </dgm:pt>
    <dgm:pt modelId="{F14A7310-F25C-445C-8248-EEB58666D977}" type="sibTrans" cxnId="{20D0F456-DBDA-45ED-A11E-6C42D7B6BBBD}">
      <dgm:prSet/>
      <dgm:spPr/>
      <dgm:t>
        <a:bodyPr/>
        <a:lstStyle/>
        <a:p>
          <a:endParaRPr lang="ru-RU"/>
        </a:p>
      </dgm:t>
    </dgm:pt>
    <dgm:pt modelId="{4FE196F3-2958-4578-B5D1-02A179CFD38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цели</a:t>
          </a:r>
          <a:endParaRPr lang="ru-RU" dirty="0">
            <a:solidFill>
              <a:schemeClr val="bg1"/>
            </a:solidFill>
          </a:endParaRPr>
        </a:p>
      </dgm:t>
    </dgm:pt>
    <dgm:pt modelId="{4857FFB8-F943-4CEC-8828-D487F5024DC4}" type="parTrans" cxnId="{32E92A57-1A60-4C83-A04F-93FD7D3BCC3C}">
      <dgm:prSet/>
      <dgm:spPr/>
      <dgm:t>
        <a:bodyPr/>
        <a:lstStyle/>
        <a:p>
          <a:endParaRPr lang="ru-RU"/>
        </a:p>
      </dgm:t>
    </dgm:pt>
    <dgm:pt modelId="{22E4A4AB-DEFE-4D63-960A-EBA2019A14B6}" type="sibTrans" cxnId="{32E92A57-1A60-4C83-A04F-93FD7D3BCC3C}">
      <dgm:prSet/>
      <dgm:spPr/>
      <dgm:t>
        <a:bodyPr/>
        <a:lstStyle/>
        <a:p>
          <a:endParaRPr lang="ru-RU"/>
        </a:p>
      </dgm:t>
    </dgm:pt>
    <dgm:pt modelId="{9BE61172-06BA-40F2-A83B-0D6710F5C2E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идеалы</a:t>
          </a:r>
          <a:endParaRPr lang="ru-RU" dirty="0">
            <a:solidFill>
              <a:schemeClr val="bg1"/>
            </a:solidFill>
          </a:endParaRPr>
        </a:p>
      </dgm:t>
    </dgm:pt>
    <dgm:pt modelId="{DB83E248-DF42-4428-9BE4-756ECC49A4F0}" type="parTrans" cxnId="{4328CD05-C0D0-4323-B1A8-B79DE3F9BA10}">
      <dgm:prSet/>
      <dgm:spPr/>
      <dgm:t>
        <a:bodyPr/>
        <a:lstStyle/>
        <a:p>
          <a:endParaRPr lang="ru-RU"/>
        </a:p>
      </dgm:t>
    </dgm:pt>
    <dgm:pt modelId="{1496B28A-F23E-428B-BBA0-9CE48FC37D5A}" type="sibTrans" cxnId="{4328CD05-C0D0-4323-B1A8-B79DE3F9BA10}">
      <dgm:prSet/>
      <dgm:spPr/>
      <dgm:t>
        <a:bodyPr/>
        <a:lstStyle/>
        <a:p>
          <a:endParaRPr lang="ru-RU"/>
        </a:p>
      </dgm:t>
    </dgm:pt>
    <dgm:pt modelId="{D5D00CB1-8A28-4C23-9115-C862E4D4585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место среди других народов</a:t>
          </a:r>
          <a:endParaRPr lang="ru-RU" dirty="0">
            <a:solidFill>
              <a:schemeClr val="bg1"/>
            </a:solidFill>
          </a:endParaRPr>
        </a:p>
      </dgm:t>
    </dgm:pt>
    <dgm:pt modelId="{57BDB2BD-14BB-4278-8F30-2683E4020904}" type="parTrans" cxnId="{F8BC0DA2-55D0-4BF1-BAC9-A63897D3F96D}">
      <dgm:prSet/>
      <dgm:spPr/>
      <dgm:t>
        <a:bodyPr/>
        <a:lstStyle/>
        <a:p>
          <a:endParaRPr lang="ru-RU"/>
        </a:p>
      </dgm:t>
    </dgm:pt>
    <dgm:pt modelId="{F8CC32B3-A362-41D2-B0DF-5120E21D1A30}" type="sibTrans" cxnId="{F8BC0DA2-55D0-4BF1-BAC9-A63897D3F96D}">
      <dgm:prSet/>
      <dgm:spPr/>
      <dgm:t>
        <a:bodyPr/>
        <a:lstStyle/>
        <a:p>
          <a:endParaRPr lang="ru-RU"/>
        </a:p>
      </dgm:t>
    </dgm:pt>
    <dgm:pt modelId="{932D6EB6-C71F-451C-99A8-6C017A3BFAEB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FE734BD-630C-46CC-94B5-1A9DCFBCA501}" type="parTrans" cxnId="{E0A88597-E190-4AE4-9A53-3928A911BA22}">
      <dgm:prSet/>
      <dgm:spPr/>
      <dgm:t>
        <a:bodyPr/>
        <a:lstStyle/>
        <a:p>
          <a:endParaRPr lang="ru-RU"/>
        </a:p>
      </dgm:t>
    </dgm:pt>
    <dgm:pt modelId="{2CCC200C-302A-4840-B6CC-8AD71A2ACEA4}" type="sibTrans" cxnId="{E0A88597-E190-4AE4-9A53-3928A911BA22}">
      <dgm:prSet/>
      <dgm:spPr/>
      <dgm:t>
        <a:bodyPr/>
        <a:lstStyle/>
        <a:p>
          <a:endParaRPr lang="ru-RU"/>
        </a:p>
      </dgm:t>
    </dgm:pt>
    <dgm:pt modelId="{B7295FC0-9C80-425E-993B-6A41A448B95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оценка прошлого и настоящего</a:t>
          </a:r>
          <a:endParaRPr lang="ru-RU" dirty="0">
            <a:solidFill>
              <a:schemeClr val="bg1"/>
            </a:solidFill>
          </a:endParaRPr>
        </a:p>
      </dgm:t>
    </dgm:pt>
    <dgm:pt modelId="{A652E789-4E97-4035-AE01-853223BADF41}" type="parTrans" cxnId="{660B6224-11DF-4563-9E62-435059C1F5BA}">
      <dgm:prSet/>
      <dgm:spPr/>
      <dgm:t>
        <a:bodyPr/>
        <a:lstStyle/>
        <a:p>
          <a:endParaRPr lang="ru-RU"/>
        </a:p>
      </dgm:t>
    </dgm:pt>
    <dgm:pt modelId="{7D57CC8E-9B1A-4D8E-AEE0-176A42F30DA4}" type="sibTrans" cxnId="{660B6224-11DF-4563-9E62-435059C1F5BA}">
      <dgm:prSet/>
      <dgm:spPr/>
      <dgm:t>
        <a:bodyPr/>
        <a:lstStyle/>
        <a:p>
          <a:endParaRPr lang="ru-RU"/>
        </a:p>
      </dgm:t>
    </dgm:pt>
    <dgm:pt modelId="{66D7D671-E96A-4CA5-9542-6724E8E3D9D5}">
      <dgm:prSet phldrT="[Текст]" phldr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4411F3A-05F2-44C7-89FA-4EE94009F7EF}" type="parTrans" cxnId="{D4B5945C-1CB0-4CD7-9AAC-B1427082DD3B}">
      <dgm:prSet/>
      <dgm:spPr/>
      <dgm:t>
        <a:bodyPr/>
        <a:lstStyle/>
        <a:p>
          <a:endParaRPr lang="ru-RU"/>
        </a:p>
      </dgm:t>
    </dgm:pt>
    <dgm:pt modelId="{4FCA55CA-60CC-4FDF-BF25-7F5C75DEBEC7}" type="sibTrans" cxnId="{D4B5945C-1CB0-4CD7-9AAC-B1427082DD3B}">
      <dgm:prSet/>
      <dgm:spPr/>
      <dgm:t>
        <a:bodyPr/>
        <a:lstStyle/>
        <a:p>
          <a:endParaRPr lang="ru-RU"/>
        </a:p>
      </dgm:t>
    </dgm:pt>
    <dgm:pt modelId="{DCA8BC72-D268-47F4-B179-AF00259D0F44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F6C191D-7C76-4BE7-A34D-6E7C05D900E1}" type="sibTrans" cxnId="{5C592633-8FE7-4DC4-9397-1AD24EE93E19}">
      <dgm:prSet/>
      <dgm:spPr/>
      <dgm:t>
        <a:bodyPr/>
        <a:lstStyle/>
        <a:p>
          <a:endParaRPr lang="ru-RU"/>
        </a:p>
      </dgm:t>
    </dgm:pt>
    <dgm:pt modelId="{E08E2256-F775-4E03-8122-BA677B78917E}" type="parTrans" cxnId="{5C592633-8FE7-4DC4-9397-1AD24EE93E19}">
      <dgm:prSet/>
      <dgm:spPr/>
      <dgm:t>
        <a:bodyPr/>
        <a:lstStyle/>
        <a:p>
          <a:endParaRPr lang="ru-RU"/>
        </a:p>
      </dgm:t>
    </dgm:pt>
    <dgm:pt modelId="{F31078C3-777B-4402-A98C-8F0AE01B2965}" type="pres">
      <dgm:prSet presAssocID="{1C0D582E-CE40-4D55-880E-2B8758D32E8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D0ACE-719F-475D-BABD-A8092CFF0F03}" type="pres">
      <dgm:prSet presAssocID="{1C0D582E-CE40-4D55-880E-2B8758D32E8B}" presName="cycle" presStyleCnt="0"/>
      <dgm:spPr/>
    </dgm:pt>
    <dgm:pt modelId="{4C7E55D6-3C11-4ED9-9CAE-2697908B18FB}" type="pres">
      <dgm:prSet presAssocID="{1C0D582E-CE40-4D55-880E-2B8758D32E8B}" presName="centerShape" presStyleCnt="0"/>
      <dgm:spPr/>
    </dgm:pt>
    <dgm:pt modelId="{EA052D39-25C7-4FF5-B03E-1AFD36BF10B1}" type="pres">
      <dgm:prSet presAssocID="{1C0D582E-CE40-4D55-880E-2B8758D32E8B}" presName="connSite" presStyleLbl="node1" presStyleIdx="0" presStyleCnt="4"/>
      <dgm:spPr/>
    </dgm:pt>
    <dgm:pt modelId="{1C382E7D-3BF7-41EB-87FD-926963CA2BA2}" type="pres">
      <dgm:prSet presAssocID="{1C0D582E-CE40-4D55-880E-2B8758D32E8B}" presName="visible" presStyleLbl="node1" presStyleIdx="0" presStyleCnt="4" custScaleX="749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A79E7D-7CFE-4068-8EBF-BA76AA8E2265}" type="pres">
      <dgm:prSet presAssocID="{9A02664F-99FC-4EBA-ADA4-F3D2EDCADBD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5BDCE91-FB0A-413D-88B0-DCFE99DC9E21}" type="pres">
      <dgm:prSet presAssocID="{4D0CA682-6E8A-4CD9-811F-3904060CC35D}" presName="node" presStyleCnt="0"/>
      <dgm:spPr/>
    </dgm:pt>
    <dgm:pt modelId="{EFC48C60-D748-4FDC-BC12-7DEEF2FF4790}" type="pres">
      <dgm:prSet presAssocID="{4D0CA682-6E8A-4CD9-811F-3904060CC35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F6A41-A30B-42F2-A96E-EAFB8CC82577}" type="pres">
      <dgm:prSet presAssocID="{4D0CA682-6E8A-4CD9-811F-3904060CC35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0AF8-1175-4634-B01E-6C12A4BD8A8A}" type="pres">
      <dgm:prSet presAssocID="{E08E2256-F775-4E03-8122-BA677B78917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1225B6F-4F01-4C9D-B5BF-4B522C6B747C}" type="pres">
      <dgm:prSet presAssocID="{DCA8BC72-D268-47F4-B179-AF00259D0F44}" presName="node" presStyleCnt="0"/>
      <dgm:spPr/>
    </dgm:pt>
    <dgm:pt modelId="{CE1D7F6F-CA47-4D37-9019-08C0D83A185A}" type="pres">
      <dgm:prSet presAssocID="{DCA8BC72-D268-47F4-B179-AF00259D0F4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DC829-EA1C-4ABE-B6BA-510736E412C2}" type="pres">
      <dgm:prSet presAssocID="{DCA8BC72-D268-47F4-B179-AF00259D0F4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918F4-A66B-4740-866D-376AAC2690BF}" type="pres">
      <dgm:prSet presAssocID="{3FE734BD-630C-46CC-94B5-1A9DCFBCA50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467FD87-5286-4089-B04B-9C0809F565D6}" type="pres">
      <dgm:prSet presAssocID="{932D6EB6-C71F-451C-99A8-6C017A3BFAEB}" presName="node" presStyleCnt="0"/>
      <dgm:spPr/>
    </dgm:pt>
    <dgm:pt modelId="{B1F4BBC6-5909-49AF-8CCB-53C753633869}" type="pres">
      <dgm:prSet presAssocID="{932D6EB6-C71F-451C-99A8-6C017A3BFAE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4A328-5006-440E-AA9A-1ECBBC5AEBF9}" type="pres">
      <dgm:prSet presAssocID="{932D6EB6-C71F-451C-99A8-6C017A3BFAE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92A57-1A60-4C83-A04F-93FD7D3BCC3C}" srcId="{4D0CA682-6E8A-4CD9-811F-3904060CC35D}" destId="{4FE196F3-2958-4578-B5D1-02A179CFD380}" srcOrd="1" destOrd="0" parTransId="{4857FFB8-F943-4CEC-8828-D487F5024DC4}" sibTransId="{22E4A4AB-DEFE-4D63-960A-EBA2019A14B6}"/>
    <dgm:cxn modelId="{C06E3AEE-9684-41E8-822D-12130C8C10CA}" type="presOf" srcId="{66D7D671-E96A-4CA5-9542-6724E8E3D9D5}" destId="{2914A328-5006-440E-AA9A-1ECBBC5AEBF9}" srcOrd="0" destOrd="1" presId="urn:microsoft.com/office/officeart/2005/8/layout/radial2"/>
    <dgm:cxn modelId="{485F432A-427C-4986-9D67-09331544A7DC}" type="presOf" srcId="{4FE196F3-2958-4578-B5D1-02A179CFD380}" destId="{86FF6A41-A30B-42F2-A96E-EAFB8CC82577}" srcOrd="0" destOrd="1" presId="urn:microsoft.com/office/officeart/2005/8/layout/radial2"/>
    <dgm:cxn modelId="{046CFEAF-37BA-4848-BCB6-956D0D50DDE7}" type="presOf" srcId="{9BE61172-06BA-40F2-A83B-0D6710F5C2E9}" destId="{D13DC829-EA1C-4ABE-B6BA-510736E412C2}" srcOrd="0" destOrd="0" presId="urn:microsoft.com/office/officeart/2005/8/layout/radial2"/>
    <dgm:cxn modelId="{E0A88597-E190-4AE4-9A53-3928A911BA22}" srcId="{1C0D582E-CE40-4D55-880E-2B8758D32E8B}" destId="{932D6EB6-C71F-451C-99A8-6C017A3BFAEB}" srcOrd="2" destOrd="0" parTransId="{3FE734BD-630C-46CC-94B5-1A9DCFBCA501}" sibTransId="{2CCC200C-302A-4840-B6CC-8AD71A2ACEA4}"/>
    <dgm:cxn modelId="{6B057269-5933-4F00-817A-5307F5DD844D}" type="presOf" srcId="{932D6EB6-C71F-451C-99A8-6C017A3BFAEB}" destId="{B1F4BBC6-5909-49AF-8CCB-53C753633869}" srcOrd="0" destOrd="0" presId="urn:microsoft.com/office/officeart/2005/8/layout/radial2"/>
    <dgm:cxn modelId="{ADE9B962-2D11-4EE7-8D39-4BD743884BA2}" type="presOf" srcId="{63B8123C-2759-4AF4-8D68-D9F9E2B14EEC}" destId="{86FF6A41-A30B-42F2-A96E-EAFB8CC82577}" srcOrd="0" destOrd="0" presId="urn:microsoft.com/office/officeart/2005/8/layout/radial2"/>
    <dgm:cxn modelId="{42888448-5091-41F2-AC1E-53E5F5828055}" type="presOf" srcId="{D5D00CB1-8A28-4C23-9115-C862E4D45858}" destId="{D13DC829-EA1C-4ABE-B6BA-510736E412C2}" srcOrd="0" destOrd="1" presId="urn:microsoft.com/office/officeart/2005/8/layout/radial2"/>
    <dgm:cxn modelId="{5FAE469F-D9D4-421F-B7B3-0AA3FE6E19EB}" srcId="{1C0D582E-CE40-4D55-880E-2B8758D32E8B}" destId="{4D0CA682-6E8A-4CD9-811F-3904060CC35D}" srcOrd="0" destOrd="0" parTransId="{9A02664F-99FC-4EBA-ADA4-F3D2EDCADBD2}" sibTransId="{E4B68DF7-3DA8-448C-B982-C49373CDD27F}"/>
    <dgm:cxn modelId="{20D0F456-DBDA-45ED-A11E-6C42D7B6BBBD}" srcId="{4D0CA682-6E8A-4CD9-811F-3904060CC35D}" destId="{63B8123C-2759-4AF4-8D68-D9F9E2B14EEC}" srcOrd="0" destOrd="0" parTransId="{A31F228C-E1AC-48C9-8383-BD7F4EA27B62}" sibTransId="{F14A7310-F25C-445C-8248-EEB58666D977}"/>
    <dgm:cxn modelId="{5F6BA580-2EBA-4856-9007-A186787F962A}" type="presOf" srcId="{3FE734BD-630C-46CC-94B5-1A9DCFBCA501}" destId="{94B918F4-A66B-4740-866D-376AAC2690BF}" srcOrd="0" destOrd="0" presId="urn:microsoft.com/office/officeart/2005/8/layout/radial2"/>
    <dgm:cxn modelId="{660B6224-11DF-4563-9E62-435059C1F5BA}" srcId="{932D6EB6-C71F-451C-99A8-6C017A3BFAEB}" destId="{B7295FC0-9C80-425E-993B-6A41A448B95B}" srcOrd="0" destOrd="0" parTransId="{A652E789-4E97-4035-AE01-853223BADF41}" sibTransId="{7D57CC8E-9B1A-4D8E-AEE0-176A42F30DA4}"/>
    <dgm:cxn modelId="{F8BC0DA2-55D0-4BF1-BAC9-A63897D3F96D}" srcId="{DCA8BC72-D268-47F4-B179-AF00259D0F44}" destId="{D5D00CB1-8A28-4C23-9115-C862E4D45858}" srcOrd="1" destOrd="0" parTransId="{57BDB2BD-14BB-4278-8F30-2683E4020904}" sibTransId="{F8CC32B3-A362-41D2-B0DF-5120E21D1A30}"/>
    <dgm:cxn modelId="{5C592633-8FE7-4DC4-9397-1AD24EE93E19}" srcId="{1C0D582E-CE40-4D55-880E-2B8758D32E8B}" destId="{DCA8BC72-D268-47F4-B179-AF00259D0F44}" srcOrd="1" destOrd="0" parTransId="{E08E2256-F775-4E03-8122-BA677B78917E}" sibTransId="{CF6C191D-7C76-4BE7-A34D-6E7C05D900E1}"/>
    <dgm:cxn modelId="{EBB50E4F-0135-4C84-BF29-C8E27ADE4B89}" type="presOf" srcId="{DCA8BC72-D268-47F4-B179-AF00259D0F44}" destId="{CE1D7F6F-CA47-4D37-9019-08C0D83A185A}" srcOrd="0" destOrd="0" presId="urn:microsoft.com/office/officeart/2005/8/layout/radial2"/>
    <dgm:cxn modelId="{D4B5945C-1CB0-4CD7-9AAC-B1427082DD3B}" srcId="{932D6EB6-C71F-451C-99A8-6C017A3BFAEB}" destId="{66D7D671-E96A-4CA5-9542-6724E8E3D9D5}" srcOrd="1" destOrd="0" parTransId="{D4411F3A-05F2-44C7-89FA-4EE94009F7EF}" sibTransId="{4FCA55CA-60CC-4FDF-BF25-7F5C75DEBEC7}"/>
    <dgm:cxn modelId="{348CC923-4A8E-43A9-8380-2E62427F1E60}" type="presOf" srcId="{1C0D582E-CE40-4D55-880E-2B8758D32E8B}" destId="{F31078C3-777B-4402-A98C-8F0AE01B2965}" srcOrd="0" destOrd="0" presId="urn:microsoft.com/office/officeart/2005/8/layout/radial2"/>
    <dgm:cxn modelId="{54EF88ED-422D-45E1-BD5A-097F5FDB9F8C}" type="presOf" srcId="{9A02664F-99FC-4EBA-ADA4-F3D2EDCADBD2}" destId="{F3A79E7D-7CFE-4068-8EBF-BA76AA8E2265}" srcOrd="0" destOrd="0" presId="urn:microsoft.com/office/officeart/2005/8/layout/radial2"/>
    <dgm:cxn modelId="{88C83BB6-904E-4BA4-ADF9-D6CDE0064DFA}" type="presOf" srcId="{E08E2256-F775-4E03-8122-BA677B78917E}" destId="{BDEF0AF8-1175-4634-B01E-6C12A4BD8A8A}" srcOrd="0" destOrd="0" presId="urn:microsoft.com/office/officeart/2005/8/layout/radial2"/>
    <dgm:cxn modelId="{2AD87503-F90E-467A-84C6-41470A019928}" type="presOf" srcId="{4D0CA682-6E8A-4CD9-811F-3904060CC35D}" destId="{EFC48C60-D748-4FDC-BC12-7DEEF2FF4790}" srcOrd="0" destOrd="0" presId="urn:microsoft.com/office/officeart/2005/8/layout/radial2"/>
    <dgm:cxn modelId="{46418167-06B6-45AC-B2DC-256E2FBF82B4}" type="presOf" srcId="{B7295FC0-9C80-425E-993B-6A41A448B95B}" destId="{2914A328-5006-440E-AA9A-1ECBBC5AEBF9}" srcOrd="0" destOrd="0" presId="urn:microsoft.com/office/officeart/2005/8/layout/radial2"/>
    <dgm:cxn modelId="{4328CD05-C0D0-4323-B1A8-B79DE3F9BA10}" srcId="{DCA8BC72-D268-47F4-B179-AF00259D0F44}" destId="{9BE61172-06BA-40F2-A83B-0D6710F5C2E9}" srcOrd="0" destOrd="0" parTransId="{DB83E248-DF42-4428-9BE4-756ECC49A4F0}" sibTransId="{1496B28A-F23E-428B-BBA0-9CE48FC37D5A}"/>
    <dgm:cxn modelId="{C004FF02-074B-4204-B387-8E9F76BD3FEF}" type="presParOf" srcId="{F31078C3-777B-4402-A98C-8F0AE01B2965}" destId="{3A1D0ACE-719F-475D-BABD-A8092CFF0F03}" srcOrd="0" destOrd="0" presId="urn:microsoft.com/office/officeart/2005/8/layout/radial2"/>
    <dgm:cxn modelId="{409CBBFC-146F-46AE-A01A-F1B52528B96B}" type="presParOf" srcId="{3A1D0ACE-719F-475D-BABD-A8092CFF0F03}" destId="{4C7E55D6-3C11-4ED9-9CAE-2697908B18FB}" srcOrd="0" destOrd="0" presId="urn:microsoft.com/office/officeart/2005/8/layout/radial2"/>
    <dgm:cxn modelId="{FA22E4AD-D916-4E1B-B2DF-50A4E08F6019}" type="presParOf" srcId="{4C7E55D6-3C11-4ED9-9CAE-2697908B18FB}" destId="{EA052D39-25C7-4FF5-B03E-1AFD36BF10B1}" srcOrd="0" destOrd="0" presId="urn:microsoft.com/office/officeart/2005/8/layout/radial2"/>
    <dgm:cxn modelId="{B2CC1378-8189-4C7C-9ECD-992573CE785A}" type="presParOf" srcId="{4C7E55D6-3C11-4ED9-9CAE-2697908B18FB}" destId="{1C382E7D-3BF7-41EB-87FD-926963CA2BA2}" srcOrd="1" destOrd="0" presId="urn:microsoft.com/office/officeart/2005/8/layout/radial2"/>
    <dgm:cxn modelId="{F5C366A8-A3FA-4FB6-8803-ED4C34C8126C}" type="presParOf" srcId="{3A1D0ACE-719F-475D-BABD-A8092CFF0F03}" destId="{F3A79E7D-7CFE-4068-8EBF-BA76AA8E2265}" srcOrd="1" destOrd="0" presId="urn:microsoft.com/office/officeart/2005/8/layout/radial2"/>
    <dgm:cxn modelId="{14995463-0D4E-413A-B3A5-19259D97F2AE}" type="presParOf" srcId="{3A1D0ACE-719F-475D-BABD-A8092CFF0F03}" destId="{85BDCE91-FB0A-413D-88B0-DCFE99DC9E21}" srcOrd="2" destOrd="0" presId="urn:microsoft.com/office/officeart/2005/8/layout/radial2"/>
    <dgm:cxn modelId="{0C5872EB-91B7-4E8E-8752-0DB4EF56D409}" type="presParOf" srcId="{85BDCE91-FB0A-413D-88B0-DCFE99DC9E21}" destId="{EFC48C60-D748-4FDC-BC12-7DEEF2FF4790}" srcOrd="0" destOrd="0" presId="urn:microsoft.com/office/officeart/2005/8/layout/radial2"/>
    <dgm:cxn modelId="{5AA1AF11-9FA6-467A-B462-F45E6863C605}" type="presParOf" srcId="{85BDCE91-FB0A-413D-88B0-DCFE99DC9E21}" destId="{86FF6A41-A30B-42F2-A96E-EAFB8CC82577}" srcOrd="1" destOrd="0" presId="urn:microsoft.com/office/officeart/2005/8/layout/radial2"/>
    <dgm:cxn modelId="{29A7778E-5353-4A8A-8C80-1E6738080B91}" type="presParOf" srcId="{3A1D0ACE-719F-475D-BABD-A8092CFF0F03}" destId="{BDEF0AF8-1175-4634-B01E-6C12A4BD8A8A}" srcOrd="3" destOrd="0" presId="urn:microsoft.com/office/officeart/2005/8/layout/radial2"/>
    <dgm:cxn modelId="{99B512D3-B858-43A5-8FAF-E69D300BCD6D}" type="presParOf" srcId="{3A1D0ACE-719F-475D-BABD-A8092CFF0F03}" destId="{C1225B6F-4F01-4C9D-B5BF-4B522C6B747C}" srcOrd="4" destOrd="0" presId="urn:microsoft.com/office/officeart/2005/8/layout/radial2"/>
    <dgm:cxn modelId="{9503FFA2-DFB8-4F1C-A81B-6AEA983E389C}" type="presParOf" srcId="{C1225B6F-4F01-4C9D-B5BF-4B522C6B747C}" destId="{CE1D7F6F-CA47-4D37-9019-08C0D83A185A}" srcOrd="0" destOrd="0" presId="urn:microsoft.com/office/officeart/2005/8/layout/radial2"/>
    <dgm:cxn modelId="{56B3B533-0D4C-488F-941A-EB3740DF3242}" type="presParOf" srcId="{C1225B6F-4F01-4C9D-B5BF-4B522C6B747C}" destId="{D13DC829-EA1C-4ABE-B6BA-510736E412C2}" srcOrd="1" destOrd="0" presId="urn:microsoft.com/office/officeart/2005/8/layout/radial2"/>
    <dgm:cxn modelId="{FBE21A36-F471-4EA4-95BA-FFCCD7B82C1F}" type="presParOf" srcId="{3A1D0ACE-719F-475D-BABD-A8092CFF0F03}" destId="{94B918F4-A66B-4740-866D-376AAC2690BF}" srcOrd="5" destOrd="0" presId="urn:microsoft.com/office/officeart/2005/8/layout/radial2"/>
    <dgm:cxn modelId="{BD954F5F-D838-4D9D-BFC6-5538878804C9}" type="presParOf" srcId="{3A1D0ACE-719F-475D-BABD-A8092CFF0F03}" destId="{4467FD87-5286-4089-B04B-9C0809F565D6}" srcOrd="6" destOrd="0" presId="urn:microsoft.com/office/officeart/2005/8/layout/radial2"/>
    <dgm:cxn modelId="{DA1EFF20-FBFC-41D5-924B-2F351F52DD0B}" type="presParOf" srcId="{4467FD87-5286-4089-B04B-9C0809F565D6}" destId="{B1F4BBC6-5909-49AF-8CCB-53C753633869}" srcOrd="0" destOrd="0" presId="urn:microsoft.com/office/officeart/2005/8/layout/radial2"/>
    <dgm:cxn modelId="{191A2B71-01D6-4A6F-93D3-343299E84A52}" type="presParOf" srcId="{4467FD87-5286-4089-B04B-9C0809F565D6}" destId="{2914A328-5006-440E-AA9A-1ECBBC5AEBF9}" srcOrd="1" destOrd="0" presId="urn:microsoft.com/office/officeart/2005/8/layout/radial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1621CF-937D-4F6B-91A9-4D3F6D4A716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1D556-737E-45B5-A7ED-51A4C007E45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Национальное самосознание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6DF2ADCE-F554-4665-81F9-D7382A7B7125}" type="parTrans" cxnId="{D840C276-8FE0-46CA-8423-88EB44A20B35}">
      <dgm:prSet/>
      <dgm:spPr/>
      <dgm:t>
        <a:bodyPr/>
        <a:lstStyle/>
        <a:p>
          <a:endParaRPr lang="ru-RU"/>
        </a:p>
      </dgm:t>
    </dgm:pt>
    <dgm:pt modelId="{C39D912F-C053-446F-B934-E6DD4F2BA388}" type="sibTrans" cxnId="{D840C276-8FE0-46CA-8423-88EB44A20B35}">
      <dgm:prSet/>
      <dgm:spPr/>
      <dgm:t>
        <a:bodyPr/>
        <a:lstStyle/>
        <a:p>
          <a:endParaRPr lang="ru-RU"/>
        </a:p>
      </dgm:t>
    </dgm:pt>
    <dgm:pt modelId="{5897A44E-DEBD-48ED-AD5C-6A39A343E7B1}">
      <dgm:prSet phldrT="[Текст]"/>
      <dgm:spPr/>
      <dgm:t>
        <a:bodyPr/>
        <a:lstStyle/>
        <a:p>
          <a:r>
            <a:rPr lang="ru-RU" dirty="0" smtClean="0"/>
            <a:t>Историческая память</a:t>
          </a:r>
          <a:endParaRPr lang="ru-RU" dirty="0"/>
        </a:p>
      </dgm:t>
    </dgm:pt>
    <dgm:pt modelId="{ECD4E755-7FAE-4A17-B27C-4D6A6CE3586E}" type="parTrans" cxnId="{6D72A826-04EE-4999-888F-49FB17262EF1}">
      <dgm:prSet/>
      <dgm:spPr/>
      <dgm:t>
        <a:bodyPr/>
        <a:lstStyle/>
        <a:p>
          <a:endParaRPr lang="ru-RU"/>
        </a:p>
      </dgm:t>
    </dgm:pt>
    <dgm:pt modelId="{789BE4D1-4BDF-4318-BA7A-4407F20220B2}" type="sibTrans" cxnId="{6D72A826-04EE-4999-888F-49FB17262EF1}">
      <dgm:prSet/>
      <dgm:spPr/>
      <dgm:t>
        <a:bodyPr/>
        <a:lstStyle/>
        <a:p>
          <a:endParaRPr lang="ru-RU"/>
        </a:p>
      </dgm:t>
    </dgm:pt>
    <dgm:pt modelId="{0B583EC4-5C23-4304-85F1-2A50676C3ACB}">
      <dgm:prSet phldrT="[Текст]"/>
      <dgm:spPr/>
      <dgm:t>
        <a:bodyPr/>
        <a:lstStyle/>
        <a:p>
          <a:r>
            <a:rPr lang="ru-RU" dirty="0" smtClean="0"/>
            <a:t>Оценка прошлого </a:t>
          </a:r>
          <a:endParaRPr lang="ru-RU" dirty="0"/>
        </a:p>
      </dgm:t>
    </dgm:pt>
    <dgm:pt modelId="{7E05857F-F0B0-4F6A-984B-1A51EE522D65}" type="parTrans" cxnId="{D67710FD-E792-4CBF-98A6-E6CFED1B701F}">
      <dgm:prSet/>
      <dgm:spPr/>
      <dgm:t>
        <a:bodyPr/>
        <a:lstStyle/>
        <a:p>
          <a:endParaRPr lang="ru-RU"/>
        </a:p>
      </dgm:t>
    </dgm:pt>
    <dgm:pt modelId="{24E224E5-DE98-4FD7-A90B-4EF2A957BAE7}" type="sibTrans" cxnId="{D67710FD-E792-4CBF-98A6-E6CFED1B701F}">
      <dgm:prSet/>
      <dgm:spPr/>
      <dgm:t>
        <a:bodyPr/>
        <a:lstStyle/>
        <a:p>
          <a:endParaRPr lang="ru-RU"/>
        </a:p>
      </dgm:t>
    </dgm:pt>
    <dgm:pt modelId="{51936593-1ADF-47DD-ADED-459458BCD610}">
      <dgm:prSet phldrT="[Текст]"/>
      <dgm:spPr/>
      <dgm:t>
        <a:bodyPr/>
        <a:lstStyle/>
        <a:p>
          <a:r>
            <a:rPr lang="ru-RU" dirty="0" smtClean="0"/>
            <a:t>Оценка настоящего</a:t>
          </a:r>
          <a:endParaRPr lang="ru-RU" dirty="0"/>
        </a:p>
      </dgm:t>
    </dgm:pt>
    <dgm:pt modelId="{8DF7F706-0A95-4CB6-A8FD-2A8A924569B7}" type="parTrans" cxnId="{E81B7173-EC6B-4347-9180-8A8103B355AD}">
      <dgm:prSet/>
      <dgm:spPr/>
      <dgm:t>
        <a:bodyPr/>
        <a:lstStyle/>
        <a:p>
          <a:endParaRPr lang="ru-RU"/>
        </a:p>
      </dgm:t>
    </dgm:pt>
    <dgm:pt modelId="{6AF4321D-B81A-4B71-9658-54EF6FC5CB4D}" type="sibTrans" cxnId="{E81B7173-EC6B-4347-9180-8A8103B355AD}">
      <dgm:prSet/>
      <dgm:spPr/>
      <dgm:t>
        <a:bodyPr/>
        <a:lstStyle/>
        <a:p>
          <a:endParaRPr lang="ru-RU"/>
        </a:p>
      </dgm:t>
    </dgm:pt>
    <dgm:pt modelId="{8D17F962-17D5-4EE4-B5F7-C9A2CBAEABD0}" type="pres">
      <dgm:prSet presAssocID="{0F1621CF-937D-4F6B-91A9-4D3F6D4A71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E8F3F-51CB-4641-83D3-CABC51CF3C52}" type="pres">
      <dgm:prSet presAssocID="{0D21D556-737E-45B5-A7ED-51A4C007E451}" presName="centerShape" presStyleLbl="node0" presStyleIdx="0" presStyleCnt="1" custScaleX="129410"/>
      <dgm:spPr/>
      <dgm:t>
        <a:bodyPr/>
        <a:lstStyle/>
        <a:p>
          <a:endParaRPr lang="ru-RU"/>
        </a:p>
      </dgm:t>
    </dgm:pt>
    <dgm:pt modelId="{61B41A23-24F9-430C-B44E-01997C857D9B}" type="pres">
      <dgm:prSet presAssocID="{ECD4E755-7FAE-4A17-B27C-4D6A6CE3586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815FC57-002C-43E3-A2FA-9257E215B79F}" type="pres">
      <dgm:prSet presAssocID="{5897A44E-DEBD-48ED-AD5C-6A39A343E7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B79EE-2316-4839-A9D2-DC2084CFAE0F}" type="pres">
      <dgm:prSet presAssocID="{7E05857F-F0B0-4F6A-984B-1A51EE522D6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1B65E9E-C999-4706-AB76-7D52622C9947}" type="pres">
      <dgm:prSet presAssocID="{0B583EC4-5C23-4304-85F1-2A50676C3A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EB5D-BD9B-4179-BA9E-E4D20B60C664}" type="pres">
      <dgm:prSet presAssocID="{8DF7F706-0A95-4CB6-A8FD-2A8A924569B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082248C-6395-4CBB-8E00-659D140610D2}" type="pres">
      <dgm:prSet presAssocID="{51936593-1ADF-47DD-ADED-459458BCD6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0C276-8FE0-46CA-8423-88EB44A20B35}" srcId="{0F1621CF-937D-4F6B-91A9-4D3F6D4A716A}" destId="{0D21D556-737E-45B5-A7ED-51A4C007E451}" srcOrd="0" destOrd="0" parTransId="{6DF2ADCE-F554-4665-81F9-D7382A7B7125}" sibTransId="{C39D912F-C053-446F-B934-E6DD4F2BA388}"/>
    <dgm:cxn modelId="{6D72A826-04EE-4999-888F-49FB17262EF1}" srcId="{0D21D556-737E-45B5-A7ED-51A4C007E451}" destId="{5897A44E-DEBD-48ED-AD5C-6A39A343E7B1}" srcOrd="0" destOrd="0" parTransId="{ECD4E755-7FAE-4A17-B27C-4D6A6CE3586E}" sibTransId="{789BE4D1-4BDF-4318-BA7A-4407F20220B2}"/>
    <dgm:cxn modelId="{0BCB635B-3603-49E8-973F-3A7201A2E104}" type="presOf" srcId="{0B583EC4-5C23-4304-85F1-2A50676C3ACB}" destId="{01B65E9E-C999-4706-AB76-7D52622C9947}" srcOrd="0" destOrd="0" presId="urn:microsoft.com/office/officeart/2005/8/layout/radial4"/>
    <dgm:cxn modelId="{10964302-DFCD-443B-AC74-3C1B0DD25818}" type="presOf" srcId="{7E05857F-F0B0-4F6A-984B-1A51EE522D65}" destId="{4A9B79EE-2316-4839-A9D2-DC2084CFAE0F}" srcOrd="0" destOrd="0" presId="urn:microsoft.com/office/officeart/2005/8/layout/radial4"/>
    <dgm:cxn modelId="{E97CA540-614F-418F-AE00-52B9FD08B9E2}" type="presOf" srcId="{51936593-1ADF-47DD-ADED-459458BCD610}" destId="{5082248C-6395-4CBB-8E00-659D140610D2}" srcOrd="0" destOrd="0" presId="urn:microsoft.com/office/officeart/2005/8/layout/radial4"/>
    <dgm:cxn modelId="{4E8E3E48-F562-47F4-8E20-D803D81D617D}" type="presOf" srcId="{0D21D556-737E-45B5-A7ED-51A4C007E451}" destId="{CC9E8F3F-51CB-4641-83D3-CABC51CF3C52}" srcOrd="0" destOrd="0" presId="urn:microsoft.com/office/officeart/2005/8/layout/radial4"/>
    <dgm:cxn modelId="{232B6942-E09F-4637-A659-BD756249AA3D}" type="presOf" srcId="{8DF7F706-0A95-4CB6-A8FD-2A8A924569B7}" destId="{8C68EB5D-BD9B-4179-BA9E-E4D20B60C664}" srcOrd="0" destOrd="0" presId="urn:microsoft.com/office/officeart/2005/8/layout/radial4"/>
    <dgm:cxn modelId="{19A1DAF9-4305-4D78-88FE-3BD0A4A3C300}" type="presOf" srcId="{0F1621CF-937D-4F6B-91A9-4D3F6D4A716A}" destId="{8D17F962-17D5-4EE4-B5F7-C9A2CBAEABD0}" srcOrd="0" destOrd="0" presId="urn:microsoft.com/office/officeart/2005/8/layout/radial4"/>
    <dgm:cxn modelId="{E81B7173-EC6B-4347-9180-8A8103B355AD}" srcId="{0D21D556-737E-45B5-A7ED-51A4C007E451}" destId="{51936593-1ADF-47DD-ADED-459458BCD610}" srcOrd="2" destOrd="0" parTransId="{8DF7F706-0A95-4CB6-A8FD-2A8A924569B7}" sibTransId="{6AF4321D-B81A-4B71-9658-54EF6FC5CB4D}"/>
    <dgm:cxn modelId="{37BB24C0-F700-4B0C-934B-B22D338A8A0A}" type="presOf" srcId="{5897A44E-DEBD-48ED-AD5C-6A39A343E7B1}" destId="{D815FC57-002C-43E3-A2FA-9257E215B79F}" srcOrd="0" destOrd="0" presId="urn:microsoft.com/office/officeart/2005/8/layout/radial4"/>
    <dgm:cxn modelId="{3F2F457F-4526-4872-916B-2CE009AE56A2}" type="presOf" srcId="{ECD4E755-7FAE-4A17-B27C-4D6A6CE3586E}" destId="{61B41A23-24F9-430C-B44E-01997C857D9B}" srcOrd="0" destOrd="0" presId="urn:microsoft.com/office/officeart/2005/8/layout/radial4"/>
    <dgm:cxn modelId="{D67710FD-E792-4CBF-98A6-E6CFED1B701F}" srcId="{0D21D556-737E-45B5-A7ED-51A4C007E451}" destId="{0B583EC4-5C23-4304-85F1-2A50676C3ACB}" srcOrd="1" destOrd="0" parTransId="{7E05857F-F0B0-4F6A-984B-1A51EE522D65}" sibTransId="{24E224E5-DE98-4FD7-A90B-4EF2A957BAE7}"/>
    <dgm:cxn modelId="{9699D83F-9C76-4AE7-812A-2AB7A282B8A4}" type="presParOf" srcId="{8D17F962-17D5-4EE4-B5F7-C9A2CBAEABD0}" destId="{CC9E8F3F-51CB-4641-83D3-CABC51CF3C52}" srcOrd="0" destOrd="0" presId="urn:microsoft.com/office/officeart/2005/8/layout/radial4"/>
    <dgm:cxn modelId="{9EF90EFA-5636-4910-89A3-6091AA5FE352}" type="presParOf" srcId="{8D17F962-17D5-4EE4-B5F7-C9A2CBAEABD0}" destId="{61B41A23-24F9-430C-B44E-01997C857D9B}" srcOrd="1" destOrd="0" presId="urn:microsoft.com/office/officeart/2005/8/layout/radial4"/>
    <dgm:cxn modelId="{612DE61F-2D6A-4AEE-A205-3F0AB81302EA}" type="presParOf" srcId="{8D17F962-17D5-4EE4-B5F7-C9A2CBAEABD0}" destId="{D815FC57-002C-43E3-A2FA-9257E215B79F}" srcOrd="2" destOrd="0" presId="urn:microsoft.com/office/officeart/2005/8/layout/radial4"/>
    <dgm:cxn modelId="{86757345-D6B3-4B9A-9425-78C6DFDB2B78}" type="presParOf" srcId="{8D17F962-17D5-4EE4-B5F7-C9A2CBAEABD0}" destId="{4A9B79EE-2316-4839-A9D2-DC2084CFAE0F}" srcOrd="3" destOrd="0" presId="urn:microsoft.com/office/officeart/2005/8/layout/radial4"/>
    <dgm:cxn modelId="{6B935840-AE32-4286-8E0D-694961DA312B}" type="presParOf" srcId="{8D17F962-17D5-4EE4-B5F7-C9A2CBAEABD0}" destId="{01B65E9E-C999-4706-AB76-7D52622C9947}" srcOrd="4" destOrd="0" presId="urn:microsoft.com/office/officeart/2005/8/layout/radial4"/>
    <dgm:cxn modelId="{8D2EF0A2-A489-4318-9CDE-860BE31F2AD6}" type="presParOf" srcId="{8D17F962-17D5-4EE4-B5F7-C9A2CBAEABD0}" destId="{8C68EB5D-BD9B-4179-BA9E-E4D20B60C664}" srcOrd="5" destOrd="0" presId="urn:microsoft.com/office/officeart/2005/8/layout/radial4"/>
    <dgm:cxn modelId="{0B127810-CD25-4CCC-9E4F-7AA7498525BC}" type="presParOf" srcId="{8D17F962-17D5-4EE4-B5F7-C9A2CBAEABD0}" destId="{5082248C-6395-4CBB-8E00-659D140610D2}" srcOrd="6" destOrd="0" presId="urn:microsoft.com/office/officeart/2005/8/layout/radial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7B7CBB-C99F-4EE4-85E8-FD7A043809F6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743A6159-1062-4137-B3EA-24D0B56B6A1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030B3871-6E90-4B4F-83B3-E7EB284C85B5}" type="parTrans" cxnId="{75903DF5-05AE-422D-92AB-C03A664BD4A3}">
      <dgm:prSet/>
      <dgm:spPr/>
      <dgm:t>
        <a:bodyPr/>
        <a:lstStyle/>
        <a:p>
          <a:endParaRPr lang="ru-RU"/>
        </a:p>
      </dgm:t>
    </dgm:pt>
    <dgm:pt modelId="{0979A816-5175-4505-BFB4-28B858839D26}" type="sibTrans" cxnId="{75903DF5-05AE-422D-92AB-C03A664BD4A3}">
      <dgm:prSet/>
      <dgm:spPr/>
      <dgm:t>
        <a:bodyPr/>
        <a:lstStyle/>
        <a:p>
          <a:endParaRPr lang="ru-RU"/>
        </a:p>
      </dgm:t>
    </dgm:pt>
    <dgm:pt modelId="{E77008D7-6955-4821-91E8-77C79DA26E51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83EFB9A-1F14-4461-8D91-5DFEB409D522}" type="parTrans" cxnId="{949F8177-7166-48A7-B953-D0E091520085}">
      <dgm:prSet/>
      <dgm:spPr/>
      <dgm:t>
        <a:bodyPr/>
        <a:lstStyle/>
        <a:p>
          <a:endParaRPr lang="ru-RU"/>
        </a:p>
      </dgm:t>
    </dgm:pt>
    <dgm:pt modelId="{740E6E3E-44E0-458C-BF84-8B3884AFBFCF}" type="sibTrans" cxnId="{949F8177-7166-48A7-B953-D0E091520085}">
      <dgm:prSet/>
      <dgm:spPr/>
      <dgm:t>
        <a:bodyPr/>
        <a:lstStyle/>
        <a:p>
          <a:endParaRPr lang="ru-RU"/>
        </a:p>
      </dgm:t>
    </dgm:pt>
    <dgm:pt modelId="{98B9B89E-71F6-499C-B91D-A2C131E68CED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AFF8158-957D-4E61-A578-65250033C219}" type="parTrans" cxnId="{06BA981B-1870-42EE-8A82-1ACE8A5626BF}">
      <dgm:prSet/>
      <dgm:spPr/>
      <dgm:t>
        <a:bodyPr/>
        <a:lstStyle/>
        <a:p>
          <a:endParaRPr lang="ru-RU"/>
        </a:p>
      </dgm:t>
    </dgm:pt>
    <dgm:pt modelId="{1009445B-4398-4996-A1A9-ACE81EFF2B65}" type="sibTrans" cxnId="{06BA981B-1870-42EE-8A82-1ACE8A5626BF}">
      <dgm:prSet/>
      <dgm:spPr/>
      <dgm:t>
        <a:bodyPr/>
        <a:lstStyle/>
        <a:p>
          <a:endParaRPr lang="ru-RU"/>
        </a:p>
      </dgm:t>
    </dgm:pt>
    <dgm:pt modelId="{4E552375-3433-4014-A887-84DEDB946BB2}" type="pres">
      <dgm:prSet presAssocID="{417B7CBB-C99F-4EE4-85E8-FD7A043809F6}" presName="Name0" presStyleCnt="0">
        <dgm:presLayoutVars>
          <dgm:dir/>
          <dgm:resizeHandles val="exact"/>
        </dgm:presLayoutVars>
      </dgm:prSet>
      <dgm:spPr/>
    </dgm:pt>
    <dgm:pt modelId="{E3F03CF9-7E7D-4AAD-BFC8-EF2033197FA2}" type="pres">
      <dgm:prSet presAssocID="{417B7CBB-C99F-4EE4-85E8-FD7A043809F6}" presName="fgShape" presStyleLbl="fgShp" presStyleIdx="0" presStyleCnt="1"/>
      <dgm:spPr/>
    </dgm:pt>
    <dgm:pt modelId="{284E2987-D7E0-4A61-8415-18ED26464BE6}" type="pres">
      <dgm:prSet presAssocID="{417B7CBB-C99F-4EE4-85E8-FD7A043809F6}" presName="linComp" presStyleCnt="0"/>
      <dgm:spPr/>
    </dgm:pt>
    <dgm:pt modelId="{B45FA98B-C09F-4425-9809-20439C467DF4}" type="pres">
      <dgm:prSet presAssocID="{743A6159-1062-4137-B3EA-24D0B56B6A16}" presName="compNode" presStyleCnt="0"/>
      <dgm:spPr/>
    </dgm:pt>
    <dgm:pt modelId="{17EE5FDD-43D8-470B-9965-48B706BFB5D7}" type="pres">
      <dgm:prSet presAssocID="{743A6159-1062-4137-B3EA-24D0B56B6A16}" presName="bkgdShape" presStyleLbl="node1" presStyleIdx="0" presStyleCnt="3"/>
      <dgm:spPr/>
      <dgm:t>
        <a:bodyPr/>
        <a:lstStyle/>
        <a:p>
          <a:endParaRPr lang="ru-RU"/>
        </a:p>
      </dgm:t>
    </dgm:pt>
    <dgm:pt modelId="{170DDA42-F5AD-43DE-90FC-6832900756E8}" type="pres">
      <dgm:prSet presAssocID="{743A6159-1062-4137-B3EA-24D0B56B6A1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4BFF2-A91B-479A-978A-EA0774809567}" type="pres">
      <dgm:prSet presAssocID="{743A6159-1062-4137-B3EA-24D0B56B6A16}" presName="invisiNode" presStyleLbl="node1" presStyleIdx="0" presStyleCnt="3"/>
      <dgm:spPr/>
    </dgm:pt>
    <dgm:pt modelId="{33176B06-AA78-451F-9032-79318122EB2E}" type="pres">
      <dgm:prSet presAssocID="{743A6159-1062-4137-B3EA-24D0B56B6A1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EBB9F1-C318-4758-848C-E9ECA2B7A4FC}" type="pres">
      <dgm:prSet presAssocID="{0979A816-5175-4505-BFB4-28B858839D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21CDD1-FEEE-496A-9DBA-1264A359AC28}" type="pres">
      <dgm:prSet presAssocID="{E77008D7-6955-4821-91E8-77C79DA26E51}" presName="compNode" presStyleCnt="0"/>
      <dgm:spPr/>
    </dgm:pt>
    <dgm:pt modelId="{0B9A8774-DA55-49ED-9A26-26190351DB50}" type="pres">
      <dgm:prSet presAssocID="{E77008D7-6955-4821-91E8-77C79DA26E51}" presName="bkgdShape" presStyleLbl="node1" presStyleIdx="1" presStyleCnt="3"/>
      <dgm:spPr/>
      <dgm:t>
        <a:bodyPr/>
        <a:lstStyle/>
        <a:p>
          <a:endParaRPr lang="ru-RU"/>
        </a:p>
      </dgm:t>
    </dgm:pt>
    <dgm:pt modelId="{254FF721-9729-4509-83D0-076D3AAB72D9}" type="pres">
      <dgm:prSet presAssocID="{E77008D7-6955-4821-91E8-77C79DA26E5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008D8-EA4A-4C09-94EA-4A4E7D0A74F4}" type="pres">
      <dgm:prSet presAssocID="{E77008D7-6955-4821-91E8-77C79DA26E51}" presName="invisiNode" presStyleLbl="node1" presStyleIdx="1" presStyleCnt="3"/>
      <dgm:spPr/>
    </dgm:pt>
    <dgm:pt modelId="{5836F228-41F8-452C-9661-B3EAB7FD05E9}" type="pres">
      <dgm:prSet presAssocID="{E77008D7-6955-4821-91E8-77C79DA26E5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8334E0-EEA8-4D93-A41C-C5888FA74979}" type="pres">
      <dgm:prSet presAssocID="{740E6E3E-44E0-458C-BF84-8B3884AFBF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F67B5E-297D-4295-9CA6-829741DC8712}" type="pres">
      <dgm:prSet presAssocID="{98B9B89E-71F6-499C-B91D-A2C131E68CED}" presName="compNode" presStyleCnt="0"/>
      <dgm:spPr/>
    </dgm:pt>
    <dgm:pt modelId="{0A79B681-C5E2-4AE8-9C05-A26E39F03B4F}" type="pres">
      <dgm:prSet presAssocID="{98B9B89E-71F6-499C-B91D-A2C131E68CED}" presName="bkgdShape" presStyleLbl="node1" presStyleIdx="2" presStyleCnt="3"/>
      <dgm:spPr/>
      <dgm:t>
        <a:bodyPr/>
        <a:lstStyle/>
        <a:p>
          <a:endParaRPr lang="ru-RU"/>
        </a:p>
      </dgm:t>
    </dgm:pt>
    <dgm:pt modelId="{544BF363-32AF-4797-9EB3-9E8091408704}" type="pres">
      <dgm:prSet presAssocID="{98B9B89E-71F6-499C-B91D-A2C131E68C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47ABB-DE0D-4328-82CB-213F2686F7DC}" type="pres">
      <dgm:prSet presAssocID="{98B9B89E-71F6-499C-B91D-A2C131E68CED}" presName="invisiNode" presStyleLbl="node1" presStyleIdx="2" presStyleCnt="3"/>
      <dgm:spPr/>
    </dgm:pt>
    <dgm:pt modelId="{91556EBB-E68A-457E-849A-F8676A9D1310}" type="pres">
      <dgm:prSet presAssocID="{98B9B89E-71F6-499C-B91D-A2C131E68CE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9ED35B-DB5F-4B35-BAD6-DE41CA5F8AA8}" type="presOf" srcId="{0979A816-5175-4505-BFB4-28B858839D26}" destId="{36EBB9F1-C318-4758-848C-E9ECA2B7A4FC}" srcOrd="0" destOrd="0" presId="urn:microsoft.com/office/officeart/2005/8/layout/hList7"/>
    <dgm:cxn modelId="{B90EE50E-6A70-412A-BDE6-7E5875877BF4}" type="presOf" srcId="{740E6E3E-44E0-458C-BF84-8B3884AFBFCF}" destId="{0D8334E0-EEA8-4D93-A41C-C5888FA74979}" srcOrd="0" destOrd="0" presId="urn:microsoft.com/office/officeart/2005/8/layout/hList7"/>
    <dgm:cxn modelId="{8F0F7BFF-4E4C-4924-A855-46592C273E51}" type="presOf" srcId="{743A6159-1062-4137-B3EA-24D0B56B6A16}" destId="{17EE5FDD-43D8-470B-9965-48B706BFB5D7}" srcOrd="0" destOrd="0" presId="urn:microsoft.com/office/officeart/2005/8/layout/hList7"/>
    <dgm:cxn modelId="{4F7ADDDB-5FD7-4BAF-97DF-D8EB5E069C37}" type="presOf" srcId="{98B9B89E-71F6-499C-B91D-A2C131E68CED}" destId="{544BF363-32AF-4797-9EB3-9E8091408704}" srcOrd="1" destOrd="0" presId="urn:microsoft.com/office/officeart/2005/8/layout/hList7"/>
    <dgm:cxn modelId="{75903DF5-05AE-422D-92AB-C03A664BD4A3}" srcId="{417B7CBB-C99F-4EE4-85E8-FD7A043809F6}" destId="{743A6159-1062-4137-B3EA-24D0B56B6A16}" srcOrd="0" destOrd="0" parTransId="{030B3871-6E90-4B4F-83B3-E7EB284C85B5}" sibTransId="{0979A816-5175-4505-BFB4-28B858839D26}"/>
    <dgm:cxn modelId="{06BA981B-1870-42EE-8A82-1ACE8A5626BF}" srcId="{417B7CBB-C99F-4EE4-85E8-FD7A043809F6}" destId="{98B9B89E-71F6-499C-B91D-A2C131E68CED}" srcOrd="2" destOrd="0" parTransId="{EAFF8158-957D-4E61-A578-65250033C219}" sibTransId="{1009445B-4398-4996-A1A9-ACE81EFF2B65}"/>
    <dgm:cxn modelId="{0E5964EE-FF3E-4E6D-B00B-EE007E505B9B}" type="presOf" srcId="{417B7CBB-C99F-4EE4-85E8-FD7A043809F6}" destId="{4E552375-3433-4014-A887-84DEDB946BB2}" srcOrd="0" destOrd="0" presId="urn:microsoft.com/office/officeart/2005/8/layout/hList7"/>
    <dgm:cxn modelId="{9C44138B-E90A-4D4E-9499-070D65DA1990}" type="presOf" srcId="{98B9B89E-71F6-499C-B91D-A2C131E68CED}" destId="{0A79B681-C5E2-4AE8-9C05-A26E39F03B4F}" srcOrd="0" destOrd="0" presId="urn:microsoft.com/office/officeart/2005/8/layout/hList7"/>
    <dgm:cxn modelId="{3A2EA63B-B371-4186-8C98-CA046717CBE0}" type="presOf" srcId="{E77008D7-6955-4821-91E8-77C79DA26E51}" destId="{254FF721-9729-4509-83D0-076D3AAB72D9}" srcOrd="1" destOrd="0" presId="urn:microsoft.com/office/officeart/2005/8/layout/hList7"/>
    <dgm:cxn modelId="{FCD2AC87-FF62-4411-9B97-59C8FF8526EF}" type="presOf" srcId="{E77008D7-6955-4821-91E8-77C79DA26E51}" destId="{0B9A8774-DA55-49ED-9A26-26190351DB50}" srcOrd="0" destOrd="0" presId="urn:microsoft.com/office/officeart/2005/8/layout/hList7"/>
    <dgm:cxn modelId="{C2B0A9C1-3A6F-4432-80B4-CF3D9208909B}" type="presOf" srcId="{743A6159-1062-4137-B3EA-24D0B56B6A16}" destId="{170DDA42-F5AD-43DE-90FC-6832900756E8}" srcOrd="1" destOrd="0" presId="urn:microsoft.com/office/officeart/2005/8/layout/hList7"/>
    <dgm:cxn modelId="{949F8177-7166-48A7-B953-D0E091520085}" srcId="{417B7CBB-C99F-4EE4-85E8-FD7A043809F6}" destId="{E77008D7-6955-4821-91E8-77C79DA26E51}" srcOrd="1" destOrd="0" parTransId="{483EFB9A-1F14-4461-8D91-5DFEB409D522}" sibTransId="{740E6E3E-44E0-458C-BF84-8B3884AFBFCF}"/>
    <dgm:cxn modelId="{02144ED3-A0AD-4C6A-A605-FE2736395466}" type="presParOf" srcId="{4E552375-3433-4014-A887-84DEDB946BB2}" destId="{E3F03CF9-7E7D-4AAD-BFC8-EF2033197FA2}" srcOrd="0" destOrd="0" presId="urn:microsoft.com/office/officeart/2005/8/layout/hList7"/>
    <dgm:cxn modelId="{A3FC1D9B-EC79-4084-B9A9-9951DDCC334E}" type="presParOf" srcId="{4E552375-3433-4014-A887-84DEDB946BB2}" destId="{284E2987-D7E0-4A61-8415-18ED26464BE6}" srcOrd="1" destOrd="0" presId="urn:microsoft.com/office/officeart/2005/8/layout/hList7"/>
    <dgm:cxn modelId="{00F0B6F0-F6B3-4004-84EA-98A1862E34F5}" type="presParOf" srcId="{284E2987-D7E0-4A61-8415-18ED26464BE6}" destId="{B45FA98B-C09F-4425-9809-20439C467DF4}" srcOrd="0" destOrd="0" presId="urn:microsoft.com/office/officeart/2005/8/layout/hList7"/>
    <dgm:cxn modelId="{18F42E38-FC47-49D4-A859-35A495605709}" type="presParOf" srcId="{B45FA98B-C09F-4425-9809-20439C467DF4}" destId="{17EE5FDD-43D8-470B-9965-48B706BFB5D7}" srcOrd="0" destOrd="0" presId="urn:microsoft.com/office/officeart/2005/8/layout/hList7"/>
    <dgm:cxn modelId="{3B7B0A61-27C0-4621-8ABD-16D95417CD90}" type="presParOf" srcId="{B45FA98B-C09F-4425-9809-20439C467DF4}" destId="{170DDA42-F5AD-43DE-90FC-6832900756E8}" srcOrd="1" destOrd="0" presId="urn:microsoft.com/office/officeart/2005/8/layout/hList7"/>
    <dgm:cxn modelId="{951ED386-BED5-4832-842B-1097F3A814F3}" type="presParOf" srcId="{B45FA98B-C09F-4425-9809-20439C467DF4}" destId="{42F4BFF2-A91B-479A-978A-EA0774809567}" srcOrd="2" destOrd="0" presId="urn:microsoft.com/office/officeart/2005/8/layout/hList7"/>
    <dgm:cxn modelId="{9641091D-CB50-4FE7-A31E-A79C4FB2AD05}" type="presParOf" srcId="{B45FA98B-C09F-4425-9809-20439C467DF4}" destId="{33176B06-AA78-451F-9032-79318122EB2E}" srcOrd="3" destOrd="0" presId="urn:microsoft.com/office/officeart/2005/8/layout/hList7"/>
    <dgm:cxn modelId="{1503B44C-4039-4239-B9F6-E9ABE8C8C3D0}" type="presParOf" srcId="{284E2987-D7E0-4A61-8415-18ED26464BE6}" destId="{36EBB9F1-C318-4758-848C-E9ECA2B7A4FC}" srcOrd="1" destOrd="0" presId="urn:microsoft.com/office/officeart/2005/8/layout/hList7"/>
    <dgm:cxn modelId="{BE4F529A-B9F0-4985-90C7-C79E154206BD}" type="presParOf" srcId="{284E2987-D7E0-4A61-8415-18ED26464BE6}" destId="{4421CDD1-FEEE-496A-9DBA-1264A359AC28}" srcOrd="2" destOrd="0" presId="urn:microsoft.com/office/officeart/2005/8/layout/hList7"/>
    <dgm:cxn modelId="{285C3963-FCC5-437C-A7F9-BA41852AC0BC}" type="presParOf" srcId="{4421CDD1-FEEE-496A-9DBA-1264A359AC28}" destId="{0B9A8774-DA55-49ED-9A26-26190351DB50}" srcOrd="0" destOrd="0" presId="urn:microsoft.com/office/officeart/2005/8/layout/hList7"/>
    <dgm:cxn modelId="{1AE0AEBD-9039-48A3-8F44-1DF0B89F608D}" type="presParOf" srcId="{4421CDD1-FEEE-496A-9DBA-1264A359AC28}" destId="{254FF721-9729-4509-83D0-076D3AAB72D9}" srcOrd="1" destOrd="0" presId="urn:microsoft.com/office/officeart/2005/8/layout/hList7"/>
    <dgm:cxn modelId="{355CBFD7-3E01-4049-A37F-861124561044}" type="presParOf" srcId="{4421CDD1-FEEE-496A-9DBA-1264A359AC28}" destId="{8B9008D8-EA4A-4C09-94EA-4A4E7D0A74F4}" srcOrd="2" destOrd="0" presId="urn:microsoft.com/office/officeart/2005/8/layout/hList7"/>
    <dgm:cxn modelId="{0EE71E09-A997-43AE-AF2D-B89E65D44085}" type="presParOf" srcId="{4421CDD1-FEEE-496A-9DBA-1264A359AC28}" destId="{5836F228-41F8-452C-9661-B3EAB7FD05E9}" srcOrd="3" destOrd="0" presId="urn:microsoft.com/office/officeart/2005/8/layout/hList7"/>
    <dgm:cxn modelId="{B40C01A5-4B8C-4CA2-B35C-4111A2F17781}" type="presParOf" srcId="{284E2987-D7E0-4A61-8415-18ED26464BE6}" destId="{0D8334E0-EEA8-4D93-A41C-C5888FA74979}" srcOrd="3" destOrd="0" presId="urn:microsoft.com/office/officeart/2005/8/layout/hList7"/>
    <dgm:cxn modelId="{9B6A8AE6-88D6-400C-8CEA-5202E4F01F29}" type="presParOf" srcId="{284E2987-D7E0-4A61-8415-18ED26464BE6}" destId="{CDF67B5E-297D-4295-9CA6-829741DC8712}" srcOrd="4" destOrd="0" presId="urn:microsoft.com/office/officeart/2005/8/layout/hList7"/>
    <dgm:cxn modelId="{1A5F6DD8-2E2A-4969-AE80-2393E74A9CA0}" type="presParOf" srcId="{CDF67B5E-297D-4295-9CA6-829741DC8712}" destId="{0A79B681-C5E2-4AE8-9C05-A26E39F03B4F}" srcOrd="0" destOrd="0" presId="urn:microsoft.com/office/officeart/2005/8/layout/hList7"/>
    <dgm:cxn modelId="{B1AD16EE-1313-46F3-A072-CC6E45B240AD}" type="presParOf" srcId="{CDF67B5E-297D-4295-9CA6-829741DC8712}" destId="{544BF363-32AF-4797-9EB3-9E8091408704}" srcOrd="1" destOrd="0" presId="urn:microsoft.com/office/officeart/2005/8/layout/hList7"/>
    <dgm:cxn modelId="{7C7D6028-4D08-4DD9-AA3D-323C1C9A9356}" type="presParOf" srcId="{CDF67B5E-297D-4295-9CA6-829741DC8712}" destId="{9CD47ABB-DE0D-4328-82CB-213F2686F7DC}" srcOrd="2" destOrd="0" presId="urn:microsoft.com/office/officeart/2005/8/layout/hList7"/>
    <dgm:cxn modelId="{21E0852C-6E43-4FF4-97F6-EC1940932732}" type="presParOf" srcId="{CDF67B5E-297D-4295-9CA6-829741DC8712}" destId="{91556EBB-E68A-457E-849A-F8676A9D1310}" srcOrd="3" destOrd="0" presId="urn:microsoft.com/office/officeart/2005/8/layout/hList7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7B7CBB-C99F-4EE4-85E8-FD7A043809F6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743A6159-1062-4137-B3EA-24D0B56B6A16}">
      <dgm:prSet phldrT="[Текст]"/>
      <dgm:spPr/>
      <dgm:t>
        <a:bodyPr/>
        <a:lstStyle/>
        <a:p>
          <a:r>
            <a:rPr lang="ru-RU" dirty="0" smtClean="0"/>
            <a:t>1. Признание равенства прав и свобод людей разных наций </a:t>
          </a:r>
          <a:endParaRPr lang="ru-RU" dirty="0"/>
        </a:p>
      </dgm:t>
    </dgm:pt>
    <dgm:pt modelId="{030B3871-6E90-4B4F-83B3-E7EB284C85B5}" type="parTrans" cxnId="{75903DF5-05AE-422D-92AB-C03A664BD4A3}">
      <dgm:prSet/>
      <dgm:spPr/>
      <dgm:t>
        <a:bodyPr/>
        <a:lstStyle/>
        <a:p>
          <a:endParaRPr lang="ru-RU"/>
        </a:p>
      </dgm:t>
    </dgm:pt>
    <dgm:pt modelId="{0979A816-5175-4505-BFB4-28B858839D26}" type="sibTrans" cxnId="{75903DF5-05AE-422D-92AB-C03A664BD4A3}">
      <dgm:prSet/>
      <dgm:spPr/>
      <dgm:t>
        <a:bodyPr/>
        <a:lstStyle/>
        <a:p>
          <a:endParaRPr lang="ru-RU"/>
        </a:p>
      </dgm:t>
    </dgm:pt>
    <dgm:pt modelId="{E77008D7-6955-4821-91E8-77C79DA26E51}">
      <dgm:prSet phldrT="[Текст]"/>
      <dgm:spPr/>
      <dgm:t>
        <a:bodyPr/>
        <a:lstStyle/>
        <a:p>
          <a:r>
            <a:rPr lang="ru-RU" dirty="0" smtClean="0"/>
            <a:t>2. Поиск согласия в урегулировании межнациональных конфликтов</a:t>
          </a:r>
          <a:endParaRPr lang="ru-RU" dirty="0"/>
        </a:p>
      </dgm:t>
    </dgm:pt>
    <dgm:pt modelId="{483EFB9A-1F14-4461-8D91-5DFEB409D522}" type="parTrans" cxnId="{949F8177-7166-48A7-B953-D0E091520085}">
      <dgm:prSet/>
      <dgm:spPr/>
      <dgm:t>
        <a:bodyPr/>
        <a:lstStyle/>
        <a:p>
          <a:endParaRPr lang="ru-RU"/>
        </a:p>
      </dgm:t>
    </dgm:pt>
    <dgm:pt modelId="{740E6E3E-44E0-458C-BF84-8B3884AFBFCF}" type="sibTrans" cxnId="{949F8177-7166-48A7-B953-D0E091520085}">
      <dgm:prSet/>
      <dgm:spPr/>
      <dgm:t>
        <a:bodyPr/>
        <a:lstStyle/>
        <a:p>
          <a:endParaRPr lang="ru-RU"/>
        </a:p>
      </dgm:t>
    </dgm:pt>
    <dgm:pt modelId="{98B9B89E-71F6-499C-B91D-A2C131E68CED}">
      <dgm:prSet phldrT="[Текст]"/>
      <dgm:spPr/>
      <dgm:t>
        <a:bodyPr/>
        <a:lstStyle/>
        <a:p>
          <a:r>
            <a:rPr lang="ru-RU" dirty="0" smtClean="0"/>
            <a:t>3. Отказ от национального насилия в любых его видах и формах</a:t>
          </a:r>
          <a:endParaRPr lang="ru-RU" dirty="0"/>
        </a:p>
      </dgm:t>
    </dgm:pt>
    <dgm:pt modelId="{EAFF8158-957D-4E61-A578-65250033C219}" type="parTrans" cxnId="{06BA981B-1870-42EE-8A82-1ACE8A5626BF}">
      <dgm:prSet/>
      <dgm:spPr/>
      <dgm:t>
        <a:bodyPr/>
        <a:lstStyle/>
        <a:p>
          <a:endParaRPr lang="ru-RU"/>
        </a:p>
      </dgm:t>
    </dgm:pt>
    <dgm:pt modelId="{1009445B-4398-4996-A1A9-ACE81EFF2B65}" type="sibTrans" cxnId="{06BA981B-1870-42EE-8A82-1ACE8A5626BF}">
      <dgm:prSet/>
      <dgm:spPr/>
      <dgm:t>
        <a:bodyPr/>
        <a:lstStyle/>
        <a:p>
          <a:endParaRPr lang="ru-RU"/>
        </a:p>
      </dgm:t>
    </dgm:pt>
    <dgm:pt modelId="{4E552375-3433-4014-A887-84DEDB946BB2}" type="pres">
      <dgm:prSet presAssocID="{417B7CBB-C99F-4EE4-85E8-FD7A043809F6}" presName="Name0" presStyleCnt="0">
        <dgm:presLayoutVars>
          <dgm:dir/>
          <dgm:resizeHandles val="exact"/>
        </dgm:presLayoutVars>
      </dgm:prSet>
      <dgm:spPr/>
    </dgm:pt>
    <dgm:pt modelId="{E3F03CF9-7E7D-4AAD-BFC8-EF2033197FA2}" type="pres">
      <dgm:prSet presAssocID="{417B7CBB-C99F-4EE4-85E8-FD7A043809F6}" presName="fgShape" presStyleLbl="fgShp" presStyleIdx="0" presStyleCnt="1"/>
      <dgm:spPr/>
    </dgm:pt>
    <dgm:pt modelId="{284E2987-D7E0-4A61-8415-18ED26464BE6}" type="pres">
      <dgm:prSet presAssocID="{417B7CBB-C99F-4EE4-85E8-FD7A043809F6}" presName="linComp" presStyleCnt="0"/>
      <dgm:spPr/>
    </dgm:pt>
    <dgm:pt modelId="{B45FA98B-C09F-4425-9809-20439C467DF4}" type="pres">
      <dgm:prSet presAssocID="{743A6159-1062-4137-B3EA-24D0B56B6A16}" presName="compNode" presStyleCnt="0"/>
      <dgm:spPr/>
    </dgm:pt>
    <dgm:pt modelId="{17EE5FDD-43D8-470B-9965-48B706BFB5D7}" type="pres">
      <dgm:prSet presAssocID="{743A6159-1062-4137-B3EA-24D0B56B6A16}" presName="bkgdShape" presStyleLbl="node1" presStyleIdx="0" presStyleCnt="3"/>
      <dgm:spPr/>
      <dgm:t>
        <a:bodyPr/>
        <a:lstStyle/>
        <a:p>
          <a:endParaRPr lang="ru-RU"/>
        </a:p>
      </dgm:t>
    </dgm:pt>
    <dgm:pt modelId="{170DDA42-F5AD-43DE-90FC-6832900756E8}" type="pres">
      <dgm:prSet presAssocID="{743A6159-1062-4137-B3EA-24D0B56B6A1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4BFF2-A91B-479A-978A-EA0774809567}" type="pres">
      <dgm:prSet presAssocID="{743A6159-1062-4137-B3EA-24D0B56B6A16}" presName="invisiNode" presStyleLbl="node1" presStyleIdx="0" presStyleCnt="3"/>
      <dgm:spPr/>
    </dgm:pt>
    <dgm:pt modelId="{33176B06-AA78-451F-9032-79318122EB2E}" type="pres">
      <dgm:prSet presAssocID="{743A6159-1062-4137-B3EA-24D0B56B6A1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EBB9F1-C318-4758-848C-E9ECA2B7A4FC}" type="pres">
      <dgm:prSet presAssocID="{0979A816-5175-4505-BFB4-28B858839D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21CDD1-FEEE-496A-9DBA-1264A359AC28}" type="pres">
      <dgm:prSet presAssocID="{E77008D7-6955-4821-91E8-77C79DA26E51}" presName="compNode" presStyleCnt="0"/>
      <dgm:spPr/>
    </dgm:pt>
    <dgm:pt modelId="{0B9A8774-DA55-49ED-9A26-26190351DB50}" type="pres">
      <dgm:prSet presAssocID="{E77008D7-6955-4821-91E8-77C79DA26E51}" presName="bkgdShape" presStyleLbl="node1" presStyleIdx="1" presStyleCnt="3"/>
      <dgm:spPr/>
      <dgm:t>
        <a:bodyPr/>
        <a:lstStyle/>
        <a:p>
          <a:endParaRPr lang="ru-RU"/>
        </a:p>
      </dgm:t>
    </dgm:pt>
    <dgm:pt modelId="{254FF721-9729-4509-83D0-076D3AAB72D9}" type="pres">
      <dgm:prSet presAssocID="{E77008D7-6955-4821-91E8-77C79DA26E5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008D8-EA4A-4C09-94EA-4A4E7D0A74F4}" type="pres">
      <dgm:prSet presAssocID="{E77008D7-6955-4821-91E8-77C79DA26E51}" presName="invisiNode" presStyleLbl="node1" presStyleIdx="1" presStyleCnt="3"/>
      <dgm:spPr/>
    </dgm:pt>
    <dgm:pt modelId="{5836F228-41F8-452C-9661-B3EAB7FD05E9}" type="pres">
      <dgm:prSet presAssocID="{E77008D7-6955-4821-91E8-77C79DA26E5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8334E0-EEA8-4D93-A41C-C5888FA74979}" type="pres">
      <dgm:prSet presAssocID="{740E6E3E-44E0-458C-BF84-8B3884AFBF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F67B5E-297D-4295-9CA6-829741DC8712}" type="pres">
      <dgm:prSet presAssocID="{98B9B89E-71F6-499C-B91D-A2C131E68CED}" presName="compNode" presStyleCnt="0"/>
      <dgm:spPr/>
    </dgm:pt>
    <dgm:pt modelId="{0A79B681-C5E2-4AE8-9C05-A26E39F03B4F}" type="pres">
      <dgm:prSet presAssocID="{98B9B89E-71F6-499C-B91D-A2C131E68CED}" presName="bkgdShape" presStyleLbl="node1" presStyleIdx="2" presStyleCnt="3"/>
      <dgm:spPr/>
      <dgm:t>
        <a:bodyPr/>
        <a:lstStyle/>
        <a:p>
          <a:endParaRPr lang="ru-RU"/>
        </a:p>
      </dgm:t>
    </dgm:pt>
    <dgm:pt modelId="{544BF363-32AF-4797-9EB3-9E8091408704}" type="pres">
      <dgm:prSet presAssocID="{98B9B89E-71F6-499C-B91D-A2C131E68C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47ABB-DE0D-4328-82CB-213F2686F7DC}" type="pres">
      <dgm:prSet presAssocID="{98B9B89E-71F6-499C-B91D-A2C131E68CED}" presName="invisiNode" presStyleLbl="node1" presStyleIdx="2" presStyleCnt="3"/>
      <dgm:spPr/>
    </dgm:pt>
    <dgm:pt modelId="{91556EBB-E68A-457E-849A-F8676A9D1310}" type="pres">
      <dgm:prSet presAssocID="{98B9B89E-71F6-499C-B91D-A2C131E68CE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0D0F381-ACB2-4BE0-A63C-1F4AE9EB1140}" type="presOf" srcId="{98B9B89E-71F6-499C-B91D-A2C131E68CED}" destId="{0A79B681-C5E2-4AE8-9C05-A26E39F03B4F}" srcOrd="0" destOrd="0" presId="urn:microsoft.com/office/officeart/2005/8/layout/hList7"/>
    <dgm:cxn modelId="{82EB5ADF-9E4C-40F5-AE33-F8BF60708F70}" type="presOf" srcId="{0979A816-5175-4505-BFB4-28B858839D26}" destId="{36EBB9F1-C318-4758-848C-E9ECA2B7A4FC}" srcOrd="0" destOrd="0" presId="urn:microsoft.com/office/officeart/2005/8/layout/hList7"/>
    <dgm:cxn modelId="{9281A230-D823-4C2B-BC32-9813E9AC1095}" type="presOf" srcId="{E77008D7-6955-4821-91E8-77C79DA26E51}" destId="{0B9A8774-DA55-49ED-9A26-26190351DB50}" srcOrd="0" destOrd="0" presId="urn:microsoft.com/office/officeart/2005/8/layout/hList7"/>
    <dgm:cxn modelId="{5CEE0B87-40E7-49E6-B8D3-ED0887441AFF}" type="presOf" srcId="{743A6159-1062-4137-B3EA-24D0B56B6A16}" destId="{17EE5FDD-43D8-470B-9965-48B706BFB5D7}" srcOrd="0" destOrd="0" presId="urn:microsoft.com/office/officeart/2005/8/layout/hList7"/>
    <dgm:cxn modelId="{1A575FF5-FEF5-4567-9C5B-055B59069E34}" type="presOf" srcId="{E77008D7-6955-4821-91E8-77C79DA26E51}" destId="{254FF721-9729-4509-83D0-076D3AAB72D9}" srcOrd="1" destOrd="0" presId="urn:microsoft.com/office/officeart/2005/8/layout/hList7"/>
    <dgm:cxn modelId="{1E34F202-0888-4AF5-90A2-4AAE3443DEDF}" type="presOf" srcId="{417B7CBB-C99F-4EE4-85E8-FD7A043809F6}" destId="{4E552375-3433-4014-A887-84DEDB946BB2}" srcOrd="0" destOrd="0" presId="urn:microsoft.com/office/officeart/2005/8/layout/hList7"/>
    <dgm:cxn modelId="{ADBD10D6-3746-4586-AB44-AD826B42C57C}" type="presOf" srcId="{740E6E3E-44E0-458C-BF84-8B3884AFBFCF}" destId="{0D8334E0-EEA8-4D93-A41C-C5888FA74979}" srcOrd="0" destOrd="0" presId="urn:microsoft.com/office/officeart/2005/8/layout/hList7"/>
    <dgm:cxn modelId="{75903DF5-05AE-422D-92AB-C03A664BD4A3}" srcId="{417B7CBB-C99F-4EE4-85E8-FD7A043809F6}" destId="{743A6159-1062-4137-B3EA-24D0B56B6A16}" srcOrd="0" destOrd="0" parTransId="{030B3871-6E90-4B4F-83B3-E7EB284C85B5}" sibTransId="{0979A816-5175-4505-BFB4-28B858839D26}"/>
    <dgm:cxn modelId="{06BA981B-1870-42EE-8A82-1ACE8A5626BF}" srcId="{417B7CBB-C99F-4EE4-85E8-FD7A043809F6}" destId="{98B9B89E-71F6-499C-B91D-A2C131E68CED}" srcOrd="2" destOrd="0" parTransId="{EAFF8158-957D-4E61-A578-65250033C219}" sibTransId="{1009445B-4398-4996-A1A9-ACE81EFF2B65}"/>
    <dgm:cxn modelId="{350FFBB3-BADB-43F3-9AC9-AB50742F1511}" type="presOf" srcId="{98B9B89E-71F6-499C-B91D-A2C131E68CED}" destId="{544BF363-32AF-4797-9EB3-9E8091408704}" srcOrd="1" destOrd="0" presId="urn:microsoft.com/office/officeart/2005/8/layout/hList7"/>
    <dgm:cxn modelId="{6F6E7C7E-3AFC-4D2F-B435-313286F7B203}" type="presOf" srcId="{743A6159-1062-4137-B3EA-24D0B56B6A16}" destId="{170DDA42-F5AD-43DE-90FC-6832900756E8}" srcOrd="1" destOrd="0" presId="urn:microsoft.com/office/officeart/2005/8/layout/hList7"/>
    <dgm:cxn modelId="{949F8177-7166-48A7-B953-D0E091520085}" srcId="{417B7CBB-C99F-4EE4-85E8-FD7A043809F6}" destId="{E77008D7-6955-4821-91E8-77C79DA26E51}" srcOrd="1" destOrd="0" parTransId="{483EFB9A-1F14-4461-8D91-5DFEB409D522}" sibTransId="{740E6E3E-44E0-458C-BF84-8B3884AFBFCF}"/>
    <dgm:cxn modelId="{8CBCF224-AF07-410D-A35A-44208C98AF1E}" type="presParOf" srcId="{4E552375-3433-4014-A887-84DEDB946BB2}" destId="{E3F03CF9-7E7D-4AAD-BFC8-EF2033197FA2}" srcOrd="0" destOrd="0" presId="urn:microsoft.com/office/officeart/2005/8/layout/hList7"/>
    <dgm:cxn modelId="{9706C2DA-02A2-4E29-950C-EFFAC0160976}" type="presParOf" srcId="{4E552375-3433-4014-A887-84DEDB946BB2}" destId="{284E2987-D7E0-4A61-8415-18ED26464BE6}" srcOrd="1" destOrd="0" presId="urn:microsoft.com/office/officeart/2005/8/layout/hList7"/>
    <dgm:cxn modelId="{70F7FD42-EFBB-48C8-BE08-8E05AFDF9290}" type="presParOf" srcId="{284E2987-D7E0-4A61-8415-18ED26464BE6}" destId="{B45FA98B-C09F-4425-9809-20439C467DF4}" srcOrd="0" destOrd="0" presId="urn:microsoft.com/office/officeart/2005/8/layout/hList7"/>
    <dgm:cxn modelId="{1E75E1E4-F48B-4150-9D45-37414877457B}" type="presParOf" srcId="{B45FA98B-C09F-4425-9809-20439C467DF4}" destId="{17EE5FDD-43D8-470B-9965-48B706BFB5D7}" srcOrd="0" destOrd="0" presId="urn:microsoft.com/office/officeart/2005/8/layout/hList7"/>
    <dgm:cxn modelId="{886199DB-05E9-4446-8415-AB4BD21F92A4}" type="presParOf" srcId="{B45FA98B-C09F-4425-9809-20439C467DF4}" destId="{170DDA42-F5AD-43DE-90FC-6832900756E8}" srcOrd="1" destOrd="0" presId="urn:microsoft.com/office/officeart/2005/8/layout/hList7"/>
    <dgm:cxn modelId="{39F0F4B4-EC85-40CD-9EF1-D7161E84BB06}" type="presParOf" srcId="{B45FA98B-C09F-4425-9809-20439C467DF4}" destId="{42F4BFF2-A91B-479A-978A-EA0774809567}" srcOrd="2" destOrd="0" presId="urn:microsoft.com/office/officeart/2005/8/layout/hList7"/>
    <dgm:cxn modelId="{C584867A-ABAF-4C74-83F1-466D0995C443}" type="presParOf" srcId="{B45FA98B-C09F-4425-9809-20439C467DF4}" destId="{33176B06-AA78-451F-9032-79318122EB2E}" srcOrd="3" destOrd="0" presId="urn:microsoft.com/office/officeart/2005/8/layout/hList7"/>
    <dgm:cxn modelId="{485B6643-8639-455C-9635-7FD9D44F1C9A}" type="presParOf" srcId="{284E2987-D7E0-4A61-8415-18ED26464BE6}" destId="{36EBB9F1-C318-4758-848C-E9ECA2B7A4FC}" srcOrd="1" destOrd="0" presId="urn:microsoft.com/office/officeart/2005/8/layout/hList7"/>
    <dgm:cxn modelId="{5DAE22C5-E2F1-40F7-90F6-685FA64AAF5E}" type="presParOf" srcId="{284E2987-D7E0-4A61-8415-18ED26464BE6}" destId="{4421CDD1-FEEE-496A-9DBA-1264A359AC28}" srcOrd="2" destOrd="0" presId="urn:microsoft.com/office/officeart/2005/8/layout/hList7"/>
    <dgm:cxn modelId="{D4168AC9-2716-4478-B91E-8A076B823924}" type="presParOf" srcId="{4421CDD1-FEEE-496A-9DBA-1264A359AC28}" destId="{0B9A8774-DA55-49ED-9A26-26190351DB50}" srcOrd="0" destOrd="0" presId="urn:microsoft.com/office/officeart/2005/8/layout/hList7"/>
    <dgm:cxn modelId="{C1FB6D6E-8657-4C34-AB20-C615E8922617}" type="presParOf" srcId="{4421CDD1-FEEE-496A-9DBA-1264A359AC28}" destId="{254FF721-9729-4509-83D0-076D3AAB72D9}" srcOrd="1" destOrd="0" presId="urn:microsoft.com/office/officeart/2005/8/layout/hList7"/>
    <dgm:cxn modelId="{95D17663-3590-4393-87F1-9CA7B0C0EA87}" type="presParOf" srcId="{4421CDD1-FEEE-496A-9DBA-1264A359AC28}" destId="{8B9008D8-EA4A-4C09-94EA-4A4E7D0A74F4}" srcOrd="2" destOrd="0" presId="urn:microsoft.com/office/officeart/2005/8/layout/hList7"/>
    <dgm:cxn modelId="{8A02B006-2D88-422B-B569-7D1A39B1B2FA}" type="presParOf" srcId="{4421CDD1-FEEE-496A-9DBA-1264A359AC28}" destId="{5836F228-41F8-452C-9661-B3EAB7FD05E9}" srcOrd="3" destOrd="0" presId="urn:microsoft.com/office/officeart/2005/8/layout/hList7"/>
    <dgm:cxn modelId="{ED4170B3-76E5-4003-ABA5-422728E3CBF4}" type="presParOf" srcId="{284E2987-D7E0-4A61-8415-18ED26464BE6}" destId="{0D8334E0-EEA8-4D93-A41C-C5888FA74979}" srcOrd="3" destOrd="0" presId="urn:microsoft.com/office/officeart/2005/8/layout/hList7"/>
    <dgm:cxn modelId="{5D361C3B-8AE9-4F5F-B577-7B382251962E}" type="presParOf" srcId="{284E2987-D7E0-4A61-8415-18ED26464BE6}" destId="{CDF67B5E-297D-4295-9CA6-829741DC8712}" srcOrd="4" destOrd="0" presId="urn:microsoft.com/office/officeart/2005/8/layout/hList7"/>
    <dgm:cxn modelId="{CF430E9A-C7CB-4743-972E-BB4A953A7DB1}" type="presParOf" srcId="{CDF67B5E-297D-4295-9CA6-829741DC8712}" destId="{0A79B681-C5E2-4AE8-9C05-A26E39F03B4F}" srcOrd="0" destOrd="0" presId="urn:microsoft.com/office/officeart/2005/8/layout/hList7"/>
    <dgm:cxn modelId="{4014E691-02DF-47DF-918C-515DE778BD1A}" type="presParOf" srcId="{CDF67B5E-297D-4295-9CA6-829741DC8712}" destId="{544BF363-32AF-4797-9EB3-9E8091408704}" srcOrd="1" destOrd="0" presId="urn:microsoft.com/office/officeart/2005/8/layout/hList7"/>
    <dgm:cxn modelId="{B77A517C-D30D-4C50-86B9-2177EFF92DCE}" type="presParOf" srcId="{CDF67B5E-297D-4295-9CA6-829741DC8712}" destId="{9CD47ABB-DE0D-4328-82CB-213F2686F7DC}" srcOrd="2" destOrd="0" presId="urn:microsoft.com/office/officeart/2005/8/layout/hList7"/>
    <dgm:cxn modelId="{A6B8E59C-465E-4AF0-9436-8D8CF161A0B6}" type="presParOf" srcId="{CDF67B5E-297D-4295-9CA6-829741DC8712}" destId="{91556EBB-E68A-457E-849A-F8676A9D1310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FF90E-BC7D-4EEF-966A-9671E1779E6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7151CC2-094A-4CA4-AAFE-B9BAA6A65F7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D45F809-1D3A-4863-9E99-1FB720451350}" type="parTrans" cxnId="{BCDA4E9E-0F06-4176-B13B-86D8A92FBEAE}">
      <dgm:prSet/>
      <dgm:spPr/>
    </dgm:pt>
    <dgm:pt modelId="{31C5368C-1241-49DE-AE88-0DAB2AF28867}" type="sibTrans" cxnId="{BCDA4E9E-0F06-4176-B13B-86D8A92FBEAE}">
      <dgm:prSet/>
      <dgm:spPr/>
    </dgm:pt>
    <dgm:pt modelId="{2EA77FF3-A8D7-4E30-8C93-AB559D36B8A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97C78C1-577B-47F4-B484-9367EE85EEA0}" type="parTrans" cxnId="{F966F1DD-1169-4D97-8315-7DC07812D996}">
      <dgm:prSet/>
      <dgm:spPr/>
    </dgm:pt>
    <dgm:pt modelId="{7364D010-EC18-4F37-9633-A9FDC0A82563}" type="sibTrans" cxnId="{F966F1DD-1169-4D97-8315-7DC07812D996}">
      <dgm:prSet/>
      <dgm:spPr/>
    </dgm:pt>
    <dgm:pt modelId="{8621ACEB-055B-4296-BF6D-87372E6B2182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4E06280-E131-4CC7-B8DD-9C66F80B7557}" type="parTrans" cxnId="{5023FE16-F85F-478F-BA21-84E5548D2BA8}">
      <dgm:prSet/>
      <dgm:spPr/>
    </dgm:pt>
    <dgm:pt modelId="{C4E8779F-2451-4702-B597-9055A52034F7}" type="sibTrans" cxnId="{5023FE16-F85F-478F-BA21-84E5548D2BA8}">
      <dgm:prSet/>
      <dgm:spPr/>
    </dgm:pt>
    <dgm:pt modelId="{450CB4E9-9879-406F-8E35-8C970AE8B05B}" type="pres">
      <dgm:prSet presAssocID="{16AFF90E-BC7D-4EEF-966A-9671E1779E68}" presName="CompostProcess" presStyleCnt="0">
        <dgm:presLayoutVars>
          <dgm:dir/>
          <dgm:resizeHandles val="exact"/>
        </dgm:presLayoutVars>
      </dgm:prSet>
      <dgm:spPr/>
    </dgm:pt>
    <dgm:pt modelId="{36B81FC6-222B-4A8B-AFE6-6CB7333BA771}" type="pres">
      <dgm:prSet presAssocID="{16AFF90E-BC7D-4EEF-966A-9671E1779E68}" presName="arrow" presStyleLbl="bgShp" presStyleIdx="0" presStyleCnt="1"/>
      <dgm:spPr/>
    </dgm:pt>
    <dgm:pt modelId="{25B33541-B03A-486D-89C3-982C4E15B87E}" type="pres">
      <dgm:prSet presAssocID="{16AFF90E-BC7D-4EEF-966A-9671E1779E68}" presName="linearProcess" presStyleCnt="0"/>
      <dgm:spPr/>
    </dgm:pt>
    <dgm:pt modelId="{4D328F81-D609-41CF-881D-772BE20CBC13}" type="pres">
      <dgm:prSet presAssocID="{F7151CC2-094A-4CA4-AAFE-B9BAA6A65F7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9B247-A754-4549-B2AC-F3F2CF4A3147}" type="pres">
      <dgm:prSet presAssocID="{31C5368C-1241-49DE-AE88-0DAB2AF28867}" presName="sibTrans" presStyleCnt="0"/>
      <dgm:spPr/>
    </dgm:pt>
    <dgm:pt modelId="{0241FFE4-80FF-4590-BCC1-6A5C973CE25C}" type="pres">
      <dgm:prSet presAssocID="{2EA77FF3-A8D7-4E30-8C93-AB559D36B8A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29B6-06B6-460C-B806-C953C5BAB099}" type="pres">
      <dgm:prSet presAssocID="{7364D010-EC18-4F37-9633-A9FDC0A82563}" presName="sibTrans" presStyleCnt="0"/>
      <dgm:spPr/>
    </dgm:pt>
    <dgm:pt modelId="{AEA1017B-9767-4CE0-912D-AE1645626435}" type="pres">
      <dgm:prSet presAssocID="{8621ACEB-055B-4296-BF6D-87372E6B21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A4E9E-0F06-4176-B13B-86D8A92FBEAE}" srcId="{16AFF90E-BC7D-4EEF-966A-9671E1779E68}" destId="{F7151CC2-094A-4CA4-AAFE-B9BAA6A65F73}" srcOrd="0" destOrd="0" parTransId="{AD45F809-1D3A-4863-9E99-1FB720451350}" sibTransId="{31C5368C-1241-49DE-AE88-0DAB2AF28867}"/>
    <dgm:cxn modelId="{AB01E647-7C95-4221-80F9-EB0BCFFF3538}" type="presOf" srcId="{F7151CC2-094A-4CA4-AAFE-B9BAA6A65F73}" destId="{4D328F81-D609-41CF-881D-772BE20CBC13}" srcOrd="0" destOrd="0" presId="urn:microsoft.com/office/officeart/2005/8/layout/hProcess9"/>
    <dgm:cxn modelId="{F966F1DD-1169-4D97-8315-7DC07812D996}" srcId="{16AFF90E-BC7D-4EEF-966A-9671E1779E68}" destId="{2EA77FF3-A8D7-4E30-8C93-AB559D36B8AE}" srcOrd="1" destOrd="0" parTransId="{997C78C1-577B-47F4-B484-9367EE85EEA0}" sibTransId="{7364D010-EC18-4F37-9633-A9FDC0A82563}"/>
    <dgm:cxn modelId="{1B8056A7-0987-4870-BF7E-441DFE15D5E2}" type="presOf" srcId="{16AFF90E-BC7D-4EEF-966A-9671E1779E68}" destId="{450CB4E9-9879-406F-8E35-8C970AE8B05B}" srcOrd="0" destOrd="0" presId="urn:microsoft.com/office/officeart/2005/8/layout/hProcess9"/>
    <dgm:cxn modelId="{8FFCF8F5-947B-4A2E-A1E8-4EC4D7111291}" type="presOf" srcId="{8621ACEB-055B-4296-BF6D-87372E6B2182}" destId="{AEA1017B-9767-4CE0-912D-AE1645626435}" srcOrd="0" destOrd="0" presId="urn:microsoft.com/office/officeart/2005/8/layout/hProcess9"/>
    <dgm:cxn modelId="{5023FE16-F85F-478F-BA21-84E5548D2BA8}" srcId="{16AFF90E-BC7D-4EEF-966A-9671E1779E68}" destId="{8621ACEB-055B-4296-BF6D-87372E6B2182}" srcOrd="2" destOrd="0" parTransId="{B4E06280-E131-4CC7-B8DD-9C66F80B7557}" sibTransId="{C4E8779F-2451-4702-B597-9055A52034F7}"/>
    <dgm:cxn modelId="{D4417A97-B333-44E8-8D18-A6BDF89A4849}" type="presOf" srcId="{2EA77FF3-A8D7-4E30-8C93-AB559D36B8AE}" destId="{0241FFE4-80FF-4590-BCC1-6A5C973CE25C}" srcOrd="0" destOrd="0" presId="urn:microsoft.com/office/officeart/2005/8/layout/hProcess9"/>
    <dgm:cxn modelId="{1E3BBAE7-53D4-4EE3-B41F-3FC4346EDB11}" type="presParOf" srcId="{450CB4E9-9879-406F-8E35-8C970AE8B05B}" destId="{36B81FC6-222B-4A8B-AFE6-6CB7333BA771}" srcOrd="0" destOrd="0" presId="urn:microsoft.com/office/officeart/2005/8/layout/hProcess9"/>
    <dgm:cxn modelId="{C35296E6-A0FB-422D-93EF-EEBC62D6490B}" type="presParOf" srcId="{450CB4E9-9879-406F-8E35-8C970AE8B05B}" destId="{25B33541-B03A-486D-89C3-982C4E15B87E}" srcOrd="1" destOrd="0" presId="urn:microsoft.com/office/officeart/2005/8/layout/hProcess9"/>
    <dgm:cxn modelId="{6A0AA9FC-0243-49CC-AA96-433DBF3525C0}" type="presParOf" srcId="{25B33541-B03A-486D-89C3-982C4E15B87E}" destId="{4D328F81-D609-41CF-881D-772BE20CBC13}" srcOrd="0" destOrd="0" presId="urn:microsoft.com/office/officeart/2005/8/layout/hProcess9"/>
    <dgm:cxn modelId="{1C7369E4-E20D-4B31-9ADB-D99386A3427B}" type="presParOf" srcId="{25B33541-B03A-486D-89C3-982C4E15B87E}" destId="{E5A9B247-A754-4549-B2AC-F3F2CF4A3147}" srcOrd="1" destOrd="0" presId="urn:microsoft.com/office/officeart/2005/8/layout/hProcess9"/>
    <dgm:cxn modelId="{D2E5AA64-64BA-4374-AC13-5DAFC3966DC7}" type="presParOf" srcId="{25B33541-B03A-486D-89C3-982C4E15B87E}" destId="{0241FFE4-80FF-4590-BCC1-6A5C973CE25C}" srcOrd="2" destOrd="0" presId="urn:microsoft.com/office/officeart/2005/8/layout/hProcess9"/>
    <dgm:cxn modelId="{E28F67B2-C8E0-46E2-9D18-F244B12DEA73}" type="presParOf" srcId="{25B33541-B03A-486D-89C3-982C4E15B87E}" destId="{894229B6-06B6-460C-B806-C953C5BAB099}" srcOrd="3" destOrd="0" presId="urn:microsoft.com/office/officeart/2005/8/layout/hProcess9"/>
    <dgm:cxn modelId="{CED5218A-86AC-479E-8A4B-A74A766EB094}" type="presParOf" srcId="{25B33541-B03A-486D-89C3-982C4E15B87E}" destId="{AEA1017B-9767-4CE0-912D-AE1645626435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53754-E6AB-4ADE-9DA2-2AC3880189D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37C8C16-5A72-432E-8D06-63CCAD410DEE}">
      <dgm:prSet phldrT="[Текст]"/>
      <dgm:spPr/>
      <dgm:t>
        <a:bodyPr/>
        <a:lstStyle/>
        <a:p>
          <a:r>
            <a:rPr lang="ru-RU" dirty="0" smtClean="0"/>
            <a:t>Племя</a:t>
          </a:r>
          <a:endParaRPr lang="ru-RU" dirty="0"/>
        </a:p>
      </dgm:t>
    </dgm:pt>
    <dgm:pt modelId="{FE5AA033-66AD-4898-8897-59D63F728A31}" type="parTrans" cxnId="{CE976ECC-34A0-488C-BA43-98DE567E4B47}">
      <dgm:prSet/>
      <dgm:spPr/>
      <dgm:t>
        <a:bodyPr/>
        <a:lstStyle/>
        <a:p>
          <a:endParaRPr lang="ru-RU"/>
        </a:p>
      </dgm:t>
    </dgm:pt>
    <dgm:pt modelId="{D1C7F577-84DE-4E74-B816-354FBDABBBD3}" type="sibTrans" cxnId="{CE976ECC-34A0-488C-BA43-98DE567E4B47}">
      <dgm:prSet/>
      <dgm:spPr/>
      <dgm:t>
        <a:bodyPr/>
        <a:lstStyle/>
        <a:p>
          <a:endParaRPr lang="ru-RU"/>
        </a:p>
      </dgm:t>
    </dgm:pt>
    <dgm:pt modelId="{81743622-C11E-4C52-9F9B-3326E5A37FAC}">
      <dgm:prSet phldrT="[Текст]"/>
      <dgm:spPr/>
      <dgm:t>
        <a:bodyPr/>
        <a:lstStyle/>
        <a:p>
          <a:r>
            <a:rPr lang="ru-RU" dirty="0" smtClean="0"/>
            <a:t>Народность</a:t>
          </a:r>
          <a:endParaRPr lang="ru-RU" dirty="0"/>
        </a:p>
      </dgm:t>
    </dgm:pt>
    <dgm:pt modelId="{E9B4346C-7FC6-43ED-891D-EA7CE06061FF}" type="parTrans" cxnId="{0FA302AB-850E-457E-A6F3-2C742F0E66CE}">
      <dgm:prSet/>
      <dgm:spPr/>
      <dgm:t>
        <a:bodyPr/>
        <a:lstStyle/>
        <a:p>
          <a:endParaRPr lang="ru-RU"/>
        </a:p>
      </dgm:t>
    </dgm:pt>
    <dgm:pt modelId="{15D915CB-4061-49FC-8E1C-273FF65A666B}" type="sibTrans" cxnId="{0FA302AB-850E-457E-A6F3-2C742F0E66CE}">
      <dgm:prSet/>
      <dgm:spPr/>
      <dgm:t>
        <a:bodyPr/>
        <a:lstStyle/>
        <a:p>
          <a:endParaRPr lang="ru-RU"/>
        </a:p>
      </dgm:t>
    </dgm:pt>
    <dgm:pt modelId="{CDCDC605-79A4-4304-B0B4-B3039180D485}">
      <dgm:prSet phldrT="[Текст]"/>
      <dgm:spPr/>
      <dgm:t>
        <a:bodyPr/>
        <a:lstStyle/>
        <a:p>
          <a:r>
            <a:rPr lang="ru-RU" dirty="0" smtClean="0"/>
            <a:t>Нация</a:t>
          </a:r>
          <a:endParaRPr lang="ru-RU" dirty="0"/>
        </a:p>
      </dgm:t>
    </dgm:pt>
    <dgm:pt modelId="{29229866-4EFD-432F-AA59-D3A2D6E89D26}" type="parTrans" cxnId="{431A54F5-BDD2-4905-B521-5B07F695DE97}">
      <dgm:prSet/>
      <dgm:spPr/>
      <dgm:t>
        <a:bodyPr/>
        <a:lstStyle/>
        <a:p>
          <a:endParaRPr lang="ru-RU"/>
        </a:p>
      </dgm:t>
    </dgm:pt>
    <dgm:pt modelId="{B26138DA-316B-4AFF-86B3-4E4140ADE14B}" type="sibTrans" cxnId="{431A54F5-BDD2-4905-B521-5B07F695DE97}">
      <dgm:prSet/>
      <dgm:spPr/>
      <dgm:t>
        <a:bodyPr/>
        <a:lstStyle/>
        <a:p>
          <a:endParaRPr lang="ru-RU"/>
        </a:p>
      </dgm:t>
    </dgm:pt>
    <dgm:pt modelId="{13A92096-00A1-4842-981B-64C163FED2CF}" type="pres">
      <dgm:prSet presAssocID="{F7753754-E6AB-4ADE-9DA2-2AC3880189D8}" presName="CompostProcess" presStyleCnt="0">
        <dgm:presLayoutVars>
          <dgm:dir/>
          <dgm:resizeHandles val="exact"/>
        </dgm:presLayoutVars>
      </dgm:prSet>
      <dgm:spPr/>
    </dgm:pt>
    <dgm:pt modelId="{9AE2778B-EB3F-4083-8044-84AECB587BEA}" type="pres">
      <dgm:prSet presAssocID="{F7753754-E6AB-4ADE-9DA2-2AC3880189D8}" presName="arrow" presStyleLbl="bgShp" presStyleIdx="0" presStyleCnt="1"/>
      <dgm:spPr/>
    </dgm:pt>
    <dgm:pt modelId="{E6D6F7FD-C909-4983-9D8B-DCBCA6AA2A67}" type="pres">
      <dgm:prSet presAssocID="{F7753754-E6AB-4ADE-9DA2-2AC3880189D8}" presName="linearProcess" presStyleCnt="0"/>
      <dgm:spPr/>
    </dgm:pt>
    <dgm:pt modelId="{C1D426B8-4822-40CF-80E0-CE8189EFEC9C}" type="pres">
      <dgm:prSet presAssocID="{A37C8C16-5A72-432E-8D06-63CCAD410DE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E79E-B2E4-4970-A46A-79E639DBF90F}" type="pres">
      <dgm:prSet presAssocID="{D1C7F577-84DE-4E74-B816-354FBDABBBD3}" presName="sibTrans" presStyleCnt="0"/>
      <dgm:spPr/>
    </dgm:pt>
    <dgm:pt modelId="{12E1A7D2-6275-4E37-9599-42A189CA4A7F}" type="pres">
      <dgm:prSet presAssocID="{81743622-C11E-4C52-9F9B-3326E5A37FA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60315-0525-4D90-8EAF-12FFD02B7F71}" type="pres">
      <dgm:prSet presAssocID="{15D915CB-4061-49FC-8E1C-273FF65A666B}" presName="sibTrans" presStyleCnt="0"/>
      <dgm:spPr/>
    </dgm:pt>
    <dgm:pt modelId="{A05D0C1F-94E7-4063-8458-C4A2FAD2A7FD}" type="pres">
      <dgm:prSet presAssocID="{CDCDC605-79A4-4304-B0B4-B3039180D4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302AB-850E-457E-A6F3-2C742F0E66CE}" srcId="{F7753754-E6AB-4ADE-9DA2-2AC3880189D8}" destId="{81743622-C11E-4C52-9F9B-3326E5A37FAC}" srcOrd="1" destOrd="0" parTransId="{E9B4346C-7FC6-43ED-891D-EA7CE06061FF}" sibTransId="{15D915CB-4061-49FC-8E1C-273FF65A666B}"/>
    <dgm:cxn modelId="{1CB405E9-2A5F-4337-A238-DC8E138AF03F}" type="presOf" srcId="{81743622-C11E-4C52-9F9B-3326E5A37FAC}" destId="{12E1A7D2-6275-4E37-9599-42A189CA4A7F}" srcOrd="0" destOrd="0" presId="urn:microsoft.com/office/officeart/2005/8/layout/hProcess9"/>
    <dgm:cxn modelId="{CE976ECC-34A0-488C-BA43-98DE567E4B47}" srcId="{F7753754-E6AB-4ADE-9DA2-2AC3880189D8}" destId="{A37C8C16-5A72-432E-8D06-63CCAD410DEE}" srcOrd="0" destOrd="0" parTransId="{FE5AA033-66AD-4898-8897-59D63F728A31}" sibTransId="{D1C7F577-84DE-4E74-B816-354FBDABBBD3}"/>
    <dgm:cxn modelId="{E2AC68D0-B9E6-41DA-BEF3-8B4979BB11F3}" type="presOf" srcId="{CDCDC605-79A4-4304-B0B4-B3039180D485}" destId="{A05D0C1F-94E7-4063-8458-C4A2FAD2A7FD}" srcOrd="0" destOrd="0" presId="urn:microsoft.com/office/officeart/2005/8/layout/hProcess9"/>
    <dgm:cxn modelId="{E5CA87F7-71A7-47B7-9AA8-FB93B9785E52}" type="presOf" srcId="{A37C8C16-5A72-432E-8D06-63CCAD410DEE}" destId="{C1D426B8-4822-40CF-80E0-CE8189EFEC9C}" srcOrd="0" destOrd="0" presId="urn:microsoft.com/office/officeart/2005/8/layout/hProcess9"/>
    <dgm:cxn modelId="{431A54F5-BDD2-4905-B521-5B07F695DE97}" srcId="{F7753754-E6AB-4ADE-9DA2-2AC3880189D8}" destId="{CDCDC605-79A4-4304-B0B4-B3039180D485}" srcOrd="2" destOrd="0" parTransId="{29229866-4EFD-432F-AA59-D3A2D6E89D26}" sibTransId="{B26138DA-316B-4AFF-86B3-4E4140ADE14B}"/>
    <dgm:cxn modelId="{018FBBED-1FB3-4E73-AAFE-D61929C35580}" type="presOf" srcId="{F7753754-E6AB-4ADE-9DA2-2AC3880189D8}" destId="{13A92096-00A1-4842-981B-64C163FED2CF}" srcOrd="0" destOrd="0" presId="urn:microsoft.com/office/officeart/2005/8/layout/hProcess9"/>
    <dgm:cxn modelId="{D4DF54E0-5FF2-457E-B9EC-F6AA5CE11A35}" type="presParOf" srcId="{13A92096-00A1-4842-981B-64C163FED2CF}" destId="{9AE2778B-EB3F-4083-8044-84AECB587BEA}" srcOrd="0" destOrd="0" presId="urn:microsoft.com/office/officeart/2005/8/layout/hProcess9"/>
    <dgm:cxn modelId="{8F7B0759-E68B-457B-BD34-B80B8AB10502}" type="presParOf" srcId="{13A92096-00A1-4842-981B-64C163FED2CF}" destId="{E6D6F7FD-C909-4983-9D8B-DCBCA6AA2A67}" srcOrd="1" destOrd="0" presId="urn:microsoft.com/office/officeart/2005/8/layout/hProcess9"/>
    <dgm:cxn modelId="{B45280F8-116B-467E-86BC-A5407CF45DB5}" type="presParOf" srcId="{E6D6F7FD-C909-4983-9D8B-DCBCA6AA2A67}" destId="{C1D426B8-4822-40CF-80E0-CE8189EFEC9C}" srcOrd="0" destOrd="0" presId="urn:microsoft.com/office/officeart/2005/8/layout/hProcess9"/>
    <dgm:cxn modelId="{0F1B08AF-4116-4E77-9CAA-94E795A3C7AE}" type="presParOf" srcId="{E6D6F7FD-C909-4983-9D8B-DCBCA6AA2A67}" destId="{37E5E79E-B2E4-4970-A46A-79E639DBF90F}" srcOrd="1" destOrd="0" presId="urn:microsoft.com/office/officeart/2005/8/layout/hProcess9"/>
    <dgm:cxn modelId="{9D0B9504-925E-45FC-AD3E-0E7AB99FACD7}" type="presParOf" srcId="{E6D6F7FD-C909-4983-9D8B-DCBCA6AA2A67}" destId="{12E1A7D2-6275-4E37-9599-42A189CA4A7F}" srcOrd="2" destOrd="0" presId="urn:microsoft.com/office/officeart/2005/8/layout/hProcess9"/>
    <dgm:cxn modelId="{2ABA82D9-8AD1-4B4C-A4AB-23B18E50B6B8}" type="presParOf" srcId="{E6D6F7FD-C909-4983-9D8B-DCBCA6AA2A67}" destId="{D4960315-0525-4D90-8EAF-12FFD02B7F71}" srcOrd="3" destOrd="0" presId="urn:microsoft.com/office/officeart/2005/8/layout/hProcess9"/>
    <dgm:cxn modelId="{BC33CB28-AE43-46F2-8923-03B84AD474D8}" type="presParOf" srcId="{E6D6F7FD-C909-4983-9D8B-DCBCA6AA2A67}" destId="{A05D0C1F-94E7-4063-8458-C4A2FAD2A7FD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F9644-9502-40CD-A621-69757F29440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976E536-F8A5-42D8-9400-6FA348DCE65B}">
      <dgm:prSet phldrT="[Текст]"/>
      <dgm:spPr/>
      <dgm:t>
        <a:bodyPr/>
        <a:lstStyle/>
        <a:p>
          <a:r>
            <a:rPr lang="ru-RU" b="1" dirty="0" smtClean="0"/>
            <a:t>Племя</a:t>
          </a:r>
          <a:endParaRPr lang="ru-RU" b="1" dirty="0"/>
        </a:p>
      </dgm:t>
    </dgm:pt>
    <dgm:pt modelId="{096E349F-2232-47C3-A45E-7BE4F1B56B40}" type="parTrans" cxnId="{D3C465AB-52D7-46AA-83F1-80FDFB925F76}">
      <dgm:prSet/>
      <dgm:spPr/>
      <dgm:t>
        <a:bodyPr/>
        <a:lstStyle/>
        <a:p>
          <a:endParaRPr lang="ru-RU"/>
        </a:p>
      </dgm:t>
    </dgm:pt>
    <dgm:pt modelId="{C0C51224-438C-498A-9514-278D3984802C}" type="sibTrans" cxnId="{D3C465AB-52D7-46AA-83F1-80FDFB925F76}">
      <dgm:prSet/>
      <dgm:spPr/>
      <dgm:t>
        <a:bodyPr/>
        <a:lstStyle/>
        <a:p>
          <a:endParaRPr lang="ru-RU"/>
        </a:p>
      </dgm:t>
    </dgm:pt>
    <dgm:pt modelId="{10B94D7D-368E-4EAD-9D14-3C30E2AF4971}">
      <dgm:prSet phldrT="[Текст]"/>
      <dgm:spPr/>
      <dgm:t>
        <a:bodyPr/>
        <a:lstStyle/>
        <a:p>
          <a:r>
            <a:rPr lang="ru-RU" dirty="0" smtClean="0"/>
            <a:t>Род</a:t>
          </a:r>
          <a:endParaRPr lang="ru-RU" dirty="0"/>
        </a:p>
      </dgm:t>
    </dgm:pt>
    <dgm:pt modelId="{26158728-480F-447B-A175-89A043591B2A}" type="parTrans" cxnId="{1D7282AD-9253-44DE-91E4-601B13719881}">
      <dgm:prSet/>
      <dgm:spPr/>
      <dgm:t>
        <a:bodyPr/>
        <a:lstStyle/>
        <a:p>
          <a:endParaRPr lang="ru-RU"/>
        </a:p>
      </dgm:t>
    </dgm:pt>
    <dgm:pt modelId="{D07F29E4-2F81-4CF4-8945-4ED268BFE351}" type="sibTrans" cxnId="{1D7282AD-9253-44DE-91E4-601B13719881}">
      <dgm:prSet/>
      <dgm:spPr/>
      <dgm:t>
        <a:bodyPr/>
        <a:lstStyle/>
        <a:p>
          <a:endParaRPr lang="ru-RU"/>
        </a:p>
      </dgm:t>
    </dgm:pt>
    <dgm:pt modelId="{51092791-2ABB-437F-921F-F87DADF6C597}">
      <dgm:prSet phldrT="[Текст]"/>
      <dgm:spPr/>
      <dgm:t>
        <a:bodyPr/>
        <a:lstStyle/>
        <a:p>
          <a:r>
            <a:rPr lang="ru-RU" dirty="0" smtClean="0"/>
            <a:t>Род</a:t>
          </a:r>
          <a:endParaRPr lang="ru-RU" dirty="0"/>
        </a:p>
      </dgm:t>
    </dgm:pt>
    <dgm:pt modelId="{7E684309-977F-41BC-BC05-5CC606D34F64}" type="parTrans" cxnId="{2C92EEF4-95AB-44E3-B453-4D931578ACE3}">
      <dgm:prSet/>
      <dgm:spPr/>
      <dgm:t>
        <a:bodyPr/>
        <a:lstStyle/>
        <a:p>
          <a:endParaRPr lang="ru-RU"/>
        </a:p>
      </dgm:t>
    </dgm:pt>
    <dgm:pt modelId="{77A2FFE7-062E-47EC-BA9F-F0F5D8A2DC3B}" type="sibTrans" cxnId="{2C92EEF4-95AB-44E3-B453-4D931578ACE3}">
      <dgm:prSet/>
      <dgm:spPr/>
      <dgm:t>
        <a:bodyPr/>
        <a:lstStyle/>
        <a:p>
          <a:endParaRPr lang="ru-RU"/>
        </a:p>
      </dgm:t>
    </dgm:pt>
    <dgm:pt modelId="{2DB5264C-1518-4753-A8D8-71BF32C54109}">
      <dgm:prSet phldrT="[Текст]"/>
      <dgm:spPr/>
      <dgm:t>
        <a:bodyPr/>
        <a:lstStyle/>
        <a:p>
          <a:r>
            <a:rPr lang="ru-RU" dirty="0" smtClean="0"/>
            <a:t>Род</a:t>
          </a:r>
          <a:endParaRPr lang="ru-RU" dirty="0"/>
        </a:p>
      </dgm:t>
    </dgm:pt>
    <dgm:pt modelId="{5570230E-64CF-4A20-BEC0-A29EA6006016}" type="parTrans" cxnId="{EC280F62-68D1-43E2-BBA4-2E0E02493F14}">
      <dgm:prSet/>
      <dgm:spPr/>
      <dgm:t>
        <a:bodyPr/>
        <a:lstStyle/>
        <a:p>
          <a:endParaRPr lang="ru-RU"/>
        </a:p>
      </dgm:t>
    </dgm:pt>
    <dgm:pt modelId="{F7DC1D15-B7DC-45F9-8A5B-269AA6FFBFDF}" type="sibTrans" cxnId="{EC280F62-68D1-43E2-BBA4-2E0E02493F14}">
      <dgm:prSet/>
      <dgm:spPr/>
      <dgm:t>
        <a:bodyPr/>
        <a:lstStyle/>
        <a:p>
          <a:endParaRPr lang="ru-RU"/>
        </a:p>
      </dgm:t>
    </dgm:pt>
    <dgm:pt modelId="{EFA5568D-99DB-49D0-AFC2-077DAD310E0C}" type="pres">
      <dgm:prSet presAssocID="{1AAF9644-9502-40CD-A621-69757F2944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9F25A-E4FB-4C91-944B-BFBBD4579D06}" type="pres">
      <dgm:prSet presAssocID="{0976E536-F8A5-42D8-9400-6FA348DCE65B}" presName="centerShape" presStyleLbl="node0" presStyleIdx="0" presStyleCnt="1"/>
      <dgm:spPr/>
      <dgm:t>
        <a:bodyPr/>
        <a:lstStyle/>
        <a:p>
          <a:endParaRPr lang="ru-RU"/>
        </a:p>
      </dgm:t>
    </dgm:pt>
    <dgm:pt modelId="{E87640EA-41DA-4729-82F9-47EDA6C23C66}" type="pres">
      <dgm:prSet presAssocID="{26158728-480F-447B-A175-89A043591B2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6A1F8B0-C335-41CF-A785-2431CC63B415}" type="pres">
      <dgm:prSet presAssocID="{10B94D7D-368E-4EAD-9D14-3C30E2AF49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63A62-F91D-48DD-85E5-9C783FC47C5B}" type="pres">
      <dgm:prSet presAssocID="{7E684309-977F-41BC-BC05-5CC606D34F6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B8332C8-6763-4F97-BA17-DFC45F81B90E}" type="pres">
      <dgm:prSet presAssocID="{51092791-2ABB-437F-921F-F87DADF6C5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A0F5-8390-4A50-9740-84D62562A46D}" type="pres">
      <dgm:prSet presAssocID="{5570230E-64CF-4A20-BEC0-A29EA600601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4AEFA91-067F-44B7-86FF-D3F782F6AB92}" type="pres">
      <dgm:prSet presAssocID="{2DB5264C-1518-4753-A8D8-71BF32C541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465AB-52D7-46AA-83F1-80FDFB925F76}" srcId="{1AAF9644-9502-40CD-A621-69757F294401}" destId="{0976E536-F8A5-42D8-9400-6FA348DCE65B}" srcOrd="0" destOrd="0" parTransId="{096E349F-2232-47C3-A45E-7BE4F1B56B40}" sibTransId="{C0C51224-438C-498A-9514-278D3984802C}"/>
    <dgm:cxn modelId="{1D7282AD-9253-44DE-91E4-601B13719881}" srcId="{0976E536-F8A5-42D8-9400-6FA348DCE65B}" destId="{10B94D7D-368E-4EAD-9D14-3C30E2AF4971}" srcOrd="0" destOrd="0" parTransId="{26158728-480F-447B-A175-89A043591B2A}" sibTransId="{D07F29E4-2F81-4CF4-8945-4ED268BFE351}"/>
    <dgm:cxn modelId="{A1DE2E1E-D729-4E08-B88D-35EF24617468}" type="presOf" srcId="{0976E536-F8A5-42D8-9400-6FA348DCE65B}" destId="{44B9F25A-E4FB-4C91-944B-BFBBD4579D06}" srcOrd="0" destOrd="0" presId="urn:microsoft.com/office/officeart/2005/8/layout/radial4"/>
    <dgm:cxn modelId="{A15590C0-66EE-4DBA-B3B0-31BFF5198F4D}" type="presOf" srcId="{26158728-480F-447B-A175-89A043591B2A}" destId="{E87640EA-41DA-4729-82F9-47EDA6C23C66}" srcOrd="0" destOrd="0" presId="urn:microsoft.com/office/officeart/2005/8/layout/radial4"/>
    <dgm:cxn modelId="{3C3A519A-2D3A-499D-9246-BBF6ABC7FE6F}" type="presOf" srcId="{5570230E-64CF-4A20-BEC0-A29EA6006016}" destId="{107CA0F5-8390-4A50-9740-84D62562A46D}" srcOrd="0" destOrd="0" presId="urn:microsoft.com/office/officeart/2005/8/layout/radial4"/>
    <dgm:cxn modelId="{2C92EEF4-95AB-44E3-B453-4D931578ACE3}" srcId="{0976E536-F8A5-42D8-9400-6FA348DCE65B}" destId="{51092791-2ABB-437F-921F-F87DADF6C597}" srcOrd="1" destOrd="0" parTransId="{7E684309-977F-41BC-BC05-5CC606D34F64}" sibTransId="{77A2FFE7-062E-47EC-BA9F-F0F5D8A2DC3B}"/>
    <dgm:cxn modelId="{A440BA10-84F5-434C-B704-F20A23569B5D}" type="presOf" srcId="{7E684309-977F-41BC-BC05-5CC606D34F64}" destId="{0AE63A62-F91D-48DD-85E5-9C783FC47C5B}" srcOrd="0" destOrd="0" presId="urn:microsoft.com/office/officeart/2005/8/layout/radial4"/>
    <dgm:cxn modelId="{F8981E19-E8F2-4DFA-8B8D-73C84D835A5B}" type="presOf" srcId="{51092791-2ABB-437F-921F-F87DADF6C597}" destId="{1B8332C8-6763-4F97-BA17-DFC45F81B90E}" srcOrd="0" destOrd="0" presId="urn:microsoft.com/office/officeart/2005/8/layout/radial4"/>
    <dgm:cxn modelId="{2C661508-04C3-4686-B520-3C9440C1A4D8}" type="presOf" srcId="{2DB5264C-1518-4753-A8D8-71BF32C54109}" destId="{34AEFA91-067F-44B7-86FF-D3F782F6AB92}" srcOrd="0" destOrd="0" presId="urn:microsoft.com/office/officeart/2005/8/layout/radial4"/>
    <dgm:cxn modelId="{4ECD8EDB-A15E-4943-876D-18CEDCFC735B}" type="presOf" srcId="{1AAF9644-9502-40CD-A621-69757F294401}" destId="{EFA5568D-99DB-49D0-AFC2-077DAD310E0C}" srcOrd="0" destOrd="0" presId="urn:microsoft.com/office/officeart/2005/8/layout/radial4"/>
    <dgm:cxn modelId="{EC280F62-68D1-43E2-BBA4-2E0E02493F14}" srcId="{0976E536-F8A5-42D8-9400-6FA348DCE65B}" destId="{2DB5264C-1518-4753-A8D8-71BF32C54109}" srcOrd="2" destOrd="0" parTransId="{5570230E-64CF-4A20-BEC0-A29EA6006016}" sibTransId="{F7DC1D15-B7DC-45F9-8A5B-269AA6FFBFDF}"/>
    <dgm:cxn modelId="{BF91F3A7-B7BD-492F-A628-16F17E8AC0E2}" type="presOf" srcId="{10B94D7D-368E-4EAD-9D14-3C30E2AF4971}" destId="{A6A1F8B0-C335-41CF-A785-2431CC63B415}" srcOrd="0" destOrd="0" presId="urn:microsoft.com/office/officeart/2005/8/layout/radial4"/>
    <dgm:cxn modelId="{15124C5D-A129-4A34-A636-781095E687B7}" type="presParOf" srcId="{EFA5568D-99DB-49D0-AFC2-077DAD310E0C}" destId="{44B9F25A-E4FB-4C91-944B-BFBBD4579D06}" srcOrd="0" destOrd="0" presId="urn:microsoft.com/office/officeart/2005/8/layout/radial4"/>
    <dgm:cxn modelId="{162B5924-25F5-478D-9875-C5646058A1EC}" type="presParOf" srcId="{EFA5568D-99DB-49D0-AFC2-077DAD310E0C}" destId="{E87640EA-41DA-4729-82F9-47EDA6C23C66}" srcOrd="1" destOrd="0" presId="urn:microsoft.com/office/officeart/2005/8/layout/radial4"/>
    <dgm:cxn modelId="{C7341C56-7786-4A03-BFE3-5D8EF5E85FF2}" type="presParOf" srcId="{EFA5568D-99DB-49D0-AFC2-077DAD310E0C}" destId="{A6A1F8B0-C335-41CF-A785-2431CC63B415}" srcOrd="2" destOrd="0" presId="urn:microsoft.com/office/officeart/2005/8/layout/radial4"/>
    <dgm:cxn modelId="{82119A29-30D5-4831-93BC-B3BBE94353B2}" type="presParOf" srcId="{EFA5568D-99DB-49D0-AFC2-077DAD310E0C}" destId="{0AE63A62-F91D-48DD-85E5-9C783FC47C5B}" srcOrd="3" destOrd="0" presId="urn:microsoft.com/office/officeart/2005/8/layout/radial4"/>
    <dgm:cxn modelId="{D9F67B31-14C8-4676-BC5D-7C3DC3BABBB1}" type="presParOf" srcId="{EFA5568D-99DB-49D0-AFC2-077DAD310E0C}" destId="{1B8332C8-6763-4F97-BA17-DFC45F81B90E}" srcOrd="4" destOrd="0" presId="urn:microsoft.com/office/officeart/2005/8/layout/radial4"/>
    <dgm:cxn modelId="{B2B587C8-DD30-4497-8A53-D0F6E2642E40}" type="presParOf" srcId="{EFA5568D-99DB-49D0-AFC2-077DAD310E0C}" destId="{107CA0F5-8390-4A50-9740-84D62562A46D}" srcOrd="5" destOrd="0" presId="urn:microsoft.com/office/officeart/2005/8/layout/radial4"/>
    <dgm:cxn modelId="{10203BCB-F1F2-4A74-BD29-34E044C58771}" type="presParOf" srcId="{EFA5568D-99DB-49D0-AFC2-077DAD310E0C}" destId="{34AEFA91-067F-44B7-86FF-D3F782F6AB92}" srcOrd="6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E9F97-5E82-46CC-B101-A75D9C577B6D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91A857-75B6-4676-B851-4DC8EA1E6132}">
      <dgm:prSet phldrT="[Текст]"/>
      <dgm:spPr/>
      <dgm:t>
        <a:bodyPr/>
        <a:lstStyle/>
        <a:p>
          <a:r>
            <a:rPr lang="ru-RU" dirty="0" smtClean="0"/>
            <a:t>племя</a:t>
          </a:r>
          <a:endParaRPr lang="ru-RU" dirty="0"/>
        </a:p>
      </dgm:t>
    </dgm:pt>
    <dgm:pt modelId="{771E20CA-EADD-4BA1-9DC7-FE003768152A}" type="parTrans" cxnId="{D50197D8-3730-4FE9-A4B3-B37ED2254A34}">
      <dgm:prSet/>
      <dgm:spPr/>
      <dgm:t>
        <a:bodyPr/>
        <a:lstStyle/>
        <a:p>
          <a:endParaRPr lang="ru-RU"/>
        </a:p>
      </dgm:t>
    </dgm:pt>
    <dgm:pt modelId="{4A6D144D-D6A3-4D28-A676-FA6C44CEE4EF}" type="sibTrans" cxnId="{D50197D8-3730-4FE9-A4B3-B37ED2254A34}">
      <dgm:prSet/>
      <dgm:spPr/>
      <dgm:t>
        <a:bodyPr/>
        <a:lstStyle/>
        <a:p>
          <a:endParaRPr lang="ru-RU"/>
        </a:p>
      </dgm:t>
    </dgm:pt>
    <dgm:pt modelId="{DAF6CD09-9DFF-4CA7-9B18-01A3F6F02997}">
      <dgm:prSet phldrT="[Текст]"/>
      <dgm:spPr/>
      <dgm:t>
        <a:bodyPr/>
        <a:lstStyle/>
        <a:p>
          <a:r>
            <a:rPr lang="ru-RU" dirty="0" smtClean="0"/>
            <a:t>племя</a:t>
          </a:r>
          <a:endParaRPr lang="ru-RU" dirty="0"/>
        </a:p>
      </dgm:t>
    </dgm:pt>
    <dgm:pt modelId="{075B3EF7-2BBF-415E-AD01-226803EEFBC2}" type="parTrans" cxnId="{100F5A55-3939-44CC-B57F-3C7921182E8C}">
      <dgm:prSet/>
      <dgm:spPr/>
      <dgm:t>
        <a:bodyPr/>
        <a:lstStyle/>
        <a:p>
          <a:endParaRPr lang="ru-RU"/>
        </a:p>
      </dgm:t>
    </dgm:pt>
    <dgm:pt modelId="{F5C58ECD-563D-4EDA-A320-AFD70C948D8A}" type="sibTrans" cxnId="{100F5A55-3939-44CC-B57F-3C7921182E8C}">
      <dgm:prSet/>
      <dgm:spPr/>
      <dgm:t>
        <a:bodyPr/>
        <a:lstStyle/>
        <a:p>
          <a:endParaRPr lang="ru-RU"/>
        </a:p>
      </dgm:t>
    </dgm:pt>
    <dgm:pt modelId="{62018F28-C652-4514-B181-255B36759BCF}">
      <dgm:prSet phldrT="[Текст]"/>
      <dgm:spPr/>
      <dgm:t>
        <a:bodyPr/>
        <a:lstStyle/>
        <a:p>
          <a:r>
            <a:rPr lang="ru-RU" dirty="0" smtClean="0"/>
            <a:t>племя</a:t>
          </a:r>
          <a:endParaRPr lang="ru-RU" dirty="0"/>
        </a:p>
      </dgm:t>
    </dgm:pt>
    <dgm:pt modelId="{821B0BD4-EA3D-4277-B941-3CE4033E1958}" type="parTrans" cxnId="{E0A84238-88CF-4AB4-B7AF-15B724919CE0}">
      <dgm:prSet/>
      <dgm:spPr/>
      <dgm:t>
        <a:bodyPr/>
        <a:lstStyle/>
        <a:p>
          <a:endParaRPr lang="ru-RU"/>
        </a:p>
      </dgm:t>
    </dgm:pt>
    <dgm:pt modelId="{599F2923-D80D-4C7E-8A34-6E40D5556830}" type="sibTrans" cxnId="{E0A84238-88CF-4AB4-B7AF-15B724919CE0}">
      <dgm:prSet/>
      <dgm:spPr/>
      <dgm:t>
        <a:bodyPr/>
        <a:lstStyle/>
        <a:p>
          <a:endParaRPr lang="ru-RU"/>
        </a:p>
      </dgm:t>
    </dgm:pt>
    <dgm:pt modelId="{D3073470-434C-4504-94BA-B8F57BFB3F3C}">
      <dgm:prSet phldrT="[Текст]"/>
      <dgm:spPr/>
      <dgm:t>
        <a:bodyPr/>
        <a:lstStyle/>
        <a:p>
          <a:r>
            <a:rPr lang="ru-RU" smtClean="0"/>
            <a:t>Народность</a:t>
          </a:r>
          <a:endParaRPr lang="ru-RU" dirty="0"/>
        </a:p>
      </dgm:t>
    </dgm:pt>
    <dgm:pt modelId="{2FDB6217-DBF0-4DC2-B596-5DE01512B01D}" type="parTrans" cxnId="{A5311E27-A45A-4580-A4FC-C75D4A5A9B9B}">
      <dgm:prSet/>
      <dgm:spPr/>
      <dgm:t>
        <a:bodyPr/>
        <a:lstStyle/>
        <a:p>
          <a:endParaRPr lang="ru-RU"/>
        </a:p>
      </dgm:t>
    </dgm:pt>
    <dgm:pt modelId="{19F13FDF-A1DC-430D-9AAF-11C49232D836}" type="sibTrans" cxnId="{A5311E27-A45A-4580-A4FC-C75D4A5A9B9B}">
      <dgm:prSet/>
      <dgm:spPr/>
      <dgm:t>
        <a:bodyPr/>
        <a:lstStyle/>
        <a:p>
          <a:endParaRPr lang="ru-RU"/>
        </a:p>
      </dgm:t>
    </dgm:pt>
    <dgm:pt modelId="{239A2538-173E-468F-A94D-ECA6DF089DCE}" type="pres">
      <dgm:prSet presAssocID="{20FE9F97-5E82-46CC-B101-A75D9C577B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E9BC3-A3DE-4360-909F-9FE3D6668CDE}" type="pres">
      <dgm:prSet presAssocID="{20FE9F97-5E82-46CC-B101-A75D9C577B6D}" presName="ellipse" presStyleLbl="trBgShp" presStyleIdx="0" presStyleCnt="1"/>
      <dgm:spPr/>
      <dgm:t>
        <a:bodyPr/>
        <a:lstStyle/>
        <a:p>
          <a:endParaRPr lang="ru-RU"/>
        </a:p>
      </dgm:t>
    </dgm:pt>
    <dgm:pt modelId="{B4602B22-A77A-4279-9A67-6E632AF8E658}" type="pres">
      <dgm:prSet presAssocID="{20FE9F97-5E82-46CC-B101-A75D9C577B6D}" presName="arrow1" presStyleLbl="fgShp" presStyleIdx="0" presStyleCnt="1"/>
      <dgm:spPr/>
      <dgm:t>
        <a:bodyPr/>
        <a:lstStyle/>
        <a:p>
          <a:endParaRPr lang="ru-RU"/>
        </a:p>
      </dgm:t>
    </dgm:pt>
    <dgm:pt modelId="{513081B6-A098-4256-B0A9-0F9D0EB8AB08}" type="pres">
      <dgm:prSet presAssocID="{20FE9F97-5E82-46CC-B101-A75D9C577B6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22CA0-010A-4F87-90D4-A92BB94E858A}" type="pres">
      <dgm:prSet presAssocID="{DAF6CD09-9DFF-4CA7-9B18-01A3F6F0299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50888-2B59-418E-9A73-77CC16139398}" type="pres">
      <dgm:prSet presAssocID="{62018F28-C652-4514-B181-255B36759BC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9060-55A3-4181-897C-7345CE94A849}" type="pres">
      <dgm:prSet presAssocID="{D3073470-434C-4504-94BA-B8F57BFB3F3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86BC1-0BF9-4590-BAA6-9C1372319CD6}" type="pres">
      <dgm:prSet presAssocID="{20FE9F97-5E82-46CC-B101-A75D9C577B6D}" presName="funnel" presStyleLbl="trAlignAcc1" presStyleIdx="0" presStyleCnt="1" custLinFactNeighborX="1146" custLinFactNeighborY="798"/>
      <dgm:spPr/>
      <dgm:t>
        <a:bodyPr/>
        <a:lstStyle/>
        <a:p>
          <a:endParaRPr lang="ru-RU"/>
        </a:p>
      </dgm:t>
    </dgm:pt>
  </dgm:ptLst>
  <dgm:cxnLst>
    <dgm:cxn modelId="{100F5A55-3939-44CC-B57F-3C7921182E8C}" srcId="{20FE9F97-5E82-46CC-B101-A75D9C577B6D}" destId="{DAF6CD09-9DFF-4CA7-9B18-01A3F6F02997}" srcOrd="1" destOrd="0" parTransId="{075B3EF7-2BBF-415E-AD01-226803EEFBC2}" sibTransId="{F5C58ECD-563D-4EDA-A320-AFD70C948D8A}"/>
    <dgm:cxn modelId="{A5311E27-A45A-4580-A4FC-C75D4A5A9B9B}" srcId="{20FE9F97-5E82-46CC-B101-A75D9C577B6D}" destId="{D3073470-434C-4504-94BA-B8F57BFB3F3C}" srcOrd="3" destOrd="0" parTransId="{2FDB6217-DBF0-4DC2-B596-5DE01512B01D}" sibTransId="{19F13FDF-A1DC-430D-9AAF-11C49232D836}"/>
    <dgm:cxn modelId="{D50197D8-3730-4FE9-A4B3-B37ED2254A34}" srcId="{20FE9F97-5E82-46CC-B101-A75D9C577B6D}" destId="{B591A857-75B6-4676-B851-4DC8EA1E6132}" srcOrd="0" destOrd="0" parTransId="{771E20CA-EADD-4BA1-9DC7-FE003768152A}" sibTransId="{4A6D144D-D6A3-4D28-A676-FA6C44CEE4EF}"/>
    <dgm:cxn modelId="{E8A45B8F-E824-4F88-B538-CE4B48CCB675}" type="presOf" srcId="{D3073470-434C-4504-94BA-B8F57BFB3F3C}" destId="{513081B6-A098-4256-B0A9-0F9D0EB8AB08}" srcOrd="0" destOrd="0" presId="urn:microsoft.com/office/officeart/2005/8/layout/funnel1"/>
    <dgm:cxn modelId="{525EA58D-4A92-4AC7-83F0-A1CBE825EA93}" type="presOf" srcId="{B591A857-75B6-4676-B851-4DC8EA1E6132}" destId="{0C1D9060-55A3-4181-897C-7345CE94A849}" srcOrd="0" destOrd="0" presId="urn:microsoft.com/office/officeart/2005/8/layout/funnel1"/>
    <dgm:cxn modelId="{C4AAEB39-BE77-4A5B-A2D4-9E3B5C4E96D1}" type="presOf" srcId="{DAF6CD09-9DFF-4CA7-9B18-01A3F6F02997}" destId="{9B950888-2B59-418E-9A73-77CC16139398}" srcOrd="0" destOrd="0" presId="urn:microsoft.com/office/officeart/2005/8/layout/funnel1"/>
    <dgm:cxn modelId="{E0A84238-88CF-4AB4-B7AF-15B724919CE0}" srcId="{20FE9F97-5E82-46CC-B101-A75D9C577B6D}" destId="{62018F28-C652-4514-B181-255B36759BCF}" srcOrd="2" destOrd="0" parTransId="{821B0BD4-EA3D-4277-B941-3CE4033E1958}" sibTransId="{599F2923-D80D-4C7E-8A34-6E40D5556830}"/>
    <dgm:cxn modelId="{700881DA-C881-4194-99D1-CBB20F49725F}" type="presOf" srcId="{20FE9F97-5E82-46CC-B101-A75D9C577B6D}" destId="{239A2538-173E-468F-A94D-ECA6DF089DCE}" srcOrd="0" destOrd="0" presId="urn:microsoft.com/office/officeart/2005/8/layout/funnel1"/>
    <dgm:cxn modelId="{49F7F9E9-66D8-493C-9785-424BBFFCF096}" type="presOf" srcId="{62018F28-C652-4514-B181-255B36759BCF}" destId="{9E022CA0-010A-4F87-90D4-A92BB94E858A}" srcOrd="0" destOrd="0" presId="urn:microsoft.com/office/officeart/2005/8/layout/funnel1"/>
    <dgm:cxn modelId="{9A70E977-2CB9-43AC-B05E-26F89802A0F5}" type="presParOf" srcId="{239A2538-173E-468F-A94D-ECA6DF089DCE}" destId="{229E9BC3-A3DE-4360-909F-9FE3D6668CDE}" srcOrd="0" destOrd="0" presId="urn:microsoft.com/office/officeart/2005/8/layout/funnel1"/>
    <dgm:cxn modelId="{4CADEFE8-29C7-4362-8C84-C1F88B898093}" type="presParOf" srcId="{239A2538-173E-468F-A94D-ECA6DF089DCE}" destId="{B4602B22-A77A-4279-9A67-6E632AF8E658}" srcOrd="1" destOrd="0" presId="urn:microsoft.com/office/officeart/2005/8/layout/funnel1"/>
    <dgm:cxn modelId="{C8964C45-601A-4AE8-B7BA-B5364358218F}" type="presParOf" srcId="{239A2538-173E-468F-A94D-ECA6DF089DCE}" destId="{513081B6-A098-4256-B0A9-0F9D0EB8AB08}" srcOrd="2" destOrd="0" presId="urn:microsoft.com/office/officeart/2005/8/layout/funnel1"/>
    <dgm:cxn modelId="{015701DC-C111-4BFF-BB9B-175A5CBA00AA}" type="presParOf" srcId="{239A2538-173E-468F-A94D-ECA6DF089DCE}" destId="{9E022CA0-010A-4F87-90D4-A92BB94E858A}" srcOrd="3" destOrd="0" presId="urn:microsoft.com/office/officeart/2005/8/layout/funnel1"/>
    <dgm:cxn modelId="{4F230CAA-127E-4F96-A3B3-D926023B99F9}" type="presParOf" srcId="{239A2538-173E-468F-A94D-ECA6DF089DCE}" destId="{9B950888-2B59-418E-9A73-77CC16139398}" srcOrd="4" destOrd="0" presId="urn:microsoft.com/office/officeart/2005/8/layout/funnel1"/>
    <dgm:cxn modelId="{65310715-0C18-44B0-911F-C0DFAAB4D7A4}" type="presParOf" srcId="{239A2538-173E-468F-A94D-ECA6DF089DCE}" destId="{0C1D9060-55A3-4181-897C-7345CE94A849}" srcOrd="5" destOrd="0" presId="urn:microsoft.com/office/officeart/2005/8/layout/funnel1"/>
    <dgm:cxn modelId="{E4030834-20AD-4382-99F3-C2F48E822725}" type="presParOf" srcId="{239A2538-173E-468F-A94D-ECA6DF089DCE}" destId="{C9086BC1-0BF9-4590-BAA6-9C1372319CD6}" srcOrd="6" destOrd="0" presId="urn:microsoft.com/office/officeart/2005/8/layout/funne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042DC3-6D18-4885-8806-CF1870E09EF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93573E-E9CE-4BA5-9BAC-858E866E7988}">
      <dgm:prSet phldrT="[Текст]"/>
      <dgm:spPr/>
      <dgm:t>
        <a:bodyPr/>
        <a:lstStyle/>
        <a:p>
          <a:r>
            <a:rPr lang="ru-RU" smtClean="0"/>
            <a:t>Нация</a:t>
          </a:r>
          <a:endParaRPr lang="ru-RU" dirty="0"/>
        </a:p>
      </dgm:t>
    </dgm:pt>
    <dgm:pt modelId="{FC463BEC-3064-4A49-8753-2AA2F4822506}" type="parTrans" cxnId="{569440D4-048A-407C-9931-69DE2E9044AC}">
      <dgm:prSet/>
      <dgm:spPr/>
      <dgm:t>
        <a:bodyPr/>
        <a:lstStyle/>
        <a:p>
          <a:endParaRPr lang="ru-RU"/>
        </a:p>
      </dgm:t>
    </dgm:pt>
    <dgm:pt modelId="{8D601D37-B68C-4947-84D0-F64224EE7DCE}" type="sibTrans" cxnId="{569440D4-048A-407C-9931-69DE2E9044AC}">
      <dgm:prSet/>
      <dgm:spPr/>
      <dgm:t>
        <a:bodyPr/>
        <a:lstStyle/>
        <a:p>
          <a:endParaRPr lang="ru-RU"/>
        </a:p>
      </dgm:t>
    </dgm:pt>
    <dgm:pt modelId="{59D9FBFE-6C28-420A-9FE8-E81ED843720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133331F-0943-4667-8105-DC35030703B2}" type="parTrans" cxnId="{E52D32BC-4478-428C-8E59-F30BA1E71C33}">
      <dgm:prSet/>
      <dgm:spPr/>
      <dgm:t>
        <a:bodyPr/>
        <a:lstStyle/>
        <a:p>
          <a:endParaRPr lang="ru-RU"/>
        </a:p>
      </dgm:t>
    </dgm:pt>
    <dgm:pt modelId="{13902B44-CC3B-457A-8ED9-F2D7C1DDAD5C}" type="sibTrans" cxnId="{E52D32BC-4478-428C-8E59-F30BA1E71C33}">
      <dgm:prSet/>
      <dgm:spPr/>
      <dgm:t>
        <a:bodyPr/>
        <a:lstStyle/>
        <a:p>
          <a:endParaRPr lang="ru-RU"/>
        </a:p>
      </dgm:t>
    </dgm:pt>
    <dgm:pt modelId="{40CC75C7-2E32-4CC7-B426-0543EE472F1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7B3DF29-CDA6-4EC7-95DF-1F376898BFBD}" type="parTrans" cxnId="{65F1CBE0-FA57-4DFF-BCDE-CBE5320A5FE8}">
      <dgm:prSet/>
      <dgm:spPr/>
      <dgm:t>
        <a:bodyPr/>
        <a:lstStyle/>
        <a:p>
          <a:endParaRPr lang="ru-RU"/>
        </a:p>
      </dgm:t>
    </dgm:pt>
    <dgm:pt modelId="{FB3839BD-B5CE-4118-9911-DFE6EB3B45C6}" type="sibTrans" cxnId="{65F1CBE0-FA57-4DFF-BCDE-CBE5320A5FE8}">
      <dgm:prSet/>
      <dgm:spPr/>
      <dgm:t>
        <a:bodyPr/>
        <a:lstStyle/>
        <a:p>
          <a:endParaRPr lang="ru-RU"/>
        </a:p>
      </dgm:t>
    </dgm:pt>
    <dgm:pt modelId="{907AE595-282B-44C0-B358-65C96899BD2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3AA4E87-C4C7-4F81-9CD9-7BA036E8A300}" type="parTrans" cxnId="{78EDA78C-FBD0-4FE7-BD55-8D8DC4BE1D11}">
      <dgm:prSet/>
      <dgm:spPr/>
      <dgm:t>
        <a:bodyPr/>
        <a:lstStyle/>
        <a:p>
          <a:endParaRPr lang="ru-RU"/>
        </a:p>
      </dgm:t>
    </dgm:pt>
    <dgm:pt modelId="{526022F8-ED5C-4415-BD21-5D7CE640A5BD}" type="sibTrans" cxnId="{78EDA78C-FBD0-4FE7-BD55-8D8DC4BE1D11}">
      <dgm:prSet/>
      <dgm:spPr/>
      <dgm:t>
        <a:bodyPr/>
        <a:lstStyle/>
        <a:p>
          <a:endParaRPr lang="ru-RU"/>
        </a:p>
      </dgm:t>
    </dgm:pt>
    <dgm:pt modelId="{E1B7596D-94C9-4F6E-B1FC-BCC1ED9E641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916ACDB-08FE-45C3-BFEA-438DA2CC56F8}" type="parTrans" cxnId="{A4FBE7D7-3A53-4936-819C-BB6A7EF13B3B}">
      <dgm:prSet/>
      <dgm:spPr/>
      <dgm:t>
        <a:bodyPr/>
        <a:lstStyle/>
        <a:p>
          <a:endParaRPr lang="ru-RU"/>
        </a:p>
      </dgm:t>
    </dgm:pt>
    <dgm:pt modelId="{08A946AB-6135-432B-95AC-D4C684CA7052}" type="sibTrans" cxnId="{A4FBE7D7-3A53-4936-819C-BB6A7EF13B3B}">
      <dgm:prSet/>
      <dgm:spPr/>
      <dgm:t>
        <a:bodyPr/>
        <a:lstStyle/>
        <a:p>
          <a:endParaRPr lang="ru-RU"/>
        </a:p>
      </dgm:t>
    </dgm:pt>
    <dgm:pt modelId="{530CC430-F4B8-4AD5-A995-682DFB527BAD}" type="pres">
      <dgm:prSet presAssocID="{71042DC3-6D18-4885-8806-CF1870E09EF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7F46F-08DE-40A3-9313-52D5A33F0117}" type="pres">
      <dgm:prSet presAssocID="{71042DC3-6D18-4885-8806-CF1870E09EFD}" presName="matrix" presStyleCnt="0"/>
      <dgm:spPr/>
      <dgm:t>
        <a:bodyPr/>
        <a:lstStyle/>
        <a:p>
          <a:endParaRPr lang="ru-RU"/>
        </a:p>
      </dgm:t>
    </dgm:pt>
    <dgm:pt modelId="{AB1907B9-99D5-4502-9B04-39BC7B8CD03A}" type="pres">
      <dgm:prSet presAssocID="{71042DC3-6D18-4885-8806-CF1870E09EFD}" presName="tile1" presStyleLbl="node1" presStyleIdx="0" presStyleCnt="4"/>
      <dgm:spPr/>
      <dgm:t>
        <a:bodyPr/>
        <a:lstStyle/>
        <a:p>
          <a:endParaRPr lang="ru-RU"/>
        </a:p>
      </dgm:t>
    </dgm:pt>
    <dgm:pt modelId="{B9C96995-0973-432C-96A7-B89FAB6CF13F}" type="pres">
      <dgm:prSet presAssocID="{71042DC3-6D18-4885-8806-CF1870E09E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6F328-F6FF-4C84-A8FF-A5049A1DE7D9}" type="pres">
      <dgm:prSet presAssocID="{71042DC3-6D18-4885-8806-CF1870E09EFD}" presName="tile2" presStyleLbl="node1" presStyleIdx="1" presStyleCnt="4"/>
      <dgm:spPr/>
      <dgm:t>
        <a:bodyPr/>
        <a:lstStyle/>
        <a:p>
          <a:endParaRPr lang="ru-RU"/>
        </a:p>
      </dgm:t>
    </dgm:pt>
    <dgm:pt modelId="{229F12B0-FC54-48F6-8C94-8DB7AB05B36E}" type="pres">
      <dgm:prSet presAssocID="{71042DC3-6D18-4885-8806-CF1870E09E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6A459-3B5E-45EF-8869-905130C3BF49}" type="pres">
      <dgm:prSet presAssocID="{71042DC3-6D18-4885-8806-CF1870E09EFD}" presName="tile3" presStyleLbl="node1" presStyleIdx="2" presStyleCnt="4"/>
      <dgm:spPr/>
      <dgm:t>
        <a:bodyPr/>
        <a:lstStyle/>
        <a:p>
          <a:endParaRPr lang="ru-RU"/>
        </a:p>
      </dgm:t>
    </dgm:pt>
    <dgm:pt modelId="{3190D51C-045E-43D3-A9C4-55A21C4E4CCC}" type="pres">
      <dgm:prSet presAssocID="{71042DC3-6D18-4885-8806-CF1870E09E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3DB2B-258A-430F-9DFA-5C6A51CD038D}" type="pres">
      <dgm:prSet presAssocID="{71042DC3-6D18-4885-8806-CF1870E09EFD}" presName="tile4" presStyleLbl="node1" presStyleIdx="3" presStyleCnt="4"/>
      <dgm:spPr/>
      <dgm:t>
        <a:bodyPr/>
        <a:lstStyle/>
        <a:p>
          <a:endParaRPr lang="ru-RU"/>
        </a:p>
      </dgm:t>
    </dgm:pt>
    <dgm:pt modelId="{95741FF3-965A-4D4D-B5CC-4F6A4B0BEFA2}" type="pres">
      <dgm:prSet presAssocID="{71042DC3-6D18-4885-8806-CF1870E09E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AFB59-5B49-48B8-ABFE-73CDBAE73576}" type="pres">
      <dgm:prSet presAssocID="{71042DC3-6D18-4885-8806-CF1870E09EF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1CBE0-FA57-4DFF-BCDE-CBE5320A5FE8}" srcId="{AC93573E-E9CE-4BA5-9BAC-858E866E7988}" destId="{40CC75C7-2E32-4CC7-B426-0543EE472F14}" srcOrd="1" destOrd="0" parTransId="{A7B3DF29-CDA6-4EC7-95DF-1F376898BFBD}" sibTransId="{FB3839BD-B5CE-4118-9911-DFE6EB3B45C6}"/>
    <dgm:cxn modelId="{62DE5DE7-F9AE-47A1-A866-C5370CA3C8BE}" type="presOf" srcId="{907AE595-282B-44C0-B358-65C96899BD26}" destId="{3190D51C-045E-43D3-A9C4-55A21C4E4CCC}" srcOrd="1" destOrd="0" presId="urn:microsoft.com/office/officeart/2005/8/layout/matrix1"/>
    <dgm:cxn modelId="{E52D32BC-4478-428C-8E59-F30BA1E71C33}" srcId="{AC93573E-E9CE-4BA5-9BAC-858E866E7988}" destId="{59D9FBFE-6C28-420A-9FE8-E81ED8437204}" srcOrd="0" destOrd="0" parTransId="{E133331F-0943-4667-8105-DC35030703B2}" sibTransId="{13902B44-CC3B-457A-8ED9-F2D7C1DDAD5C}"/>
    <dgm:cxn modelId="{A4FBE7D7-3A53-4936-819C-BB6A7EF13B3B}" srcId="{AC93573E-E9CE-4BA5-9BAC-858E866E7988}" destId="{E1B7596D-94C9-4F6E-B1FC-BCC1ED9E6414}" srcOrd="3" destOrd="0" parTransId="{4916ACDB-08FE-45C3-BFEA-438DA2CC56F8}" sibTransId="{08A946AB-6135-432B-95AC-D4C684CA7052}"/>
    <dgm:cxn modelId="{569440D4-048A-407C-9931-69DE2E9044AC}" srcId="{71042DC3-6D18-4885-8806-CF1870E09EFD}" destId="{AC93573E-E9CE-4BA5-9BAC-858E866E7988}" srcOrd="0" destOrd="0" parTransId="{FC463BEC-3064-4A49-8753-2AA2F4822506}" sibTransId="{8D601D37-B68C-4947-84D0-F64224EE7DCE}"/>
    <dgm:cxn modelId="{78EDA78C-FBD0-4FE7-BD55-8D8DC4BE1D11}" srcId="{AC93573E-E9CE-4BA5-9BAC-858E866E7988}" destId="{907AE595-282B-44C0-B358-65C96899BD26}" srcOrd="2" destOrd="0" parTransId="{53AA4E87-C4C7-4F81-9CD9-7BA036E8A300}" sibTransId="{526022F8-ED5C-4415-BD21-5D7CE640A5BD}"/>
    <dgm:cxn modelId="{A39E4F46-DB34-4CEB-B1B3-C8F2D906B756}" type="presOf" srcId="{71042DC3-6D18-4885-8806-CF1870E09EFD}" destId="{530CC430-F4B8-4AD5-A995-682DFB527BAD}" srcOrd="0" destOrd="0" presId="urn:microsoft.com/office/officeart/2005/8/layout/matrix1"/>
    <dgm:cxn modelId="{41A5EE54-F0B3-4E9E-9AEB-E3B501142C58}" type="presOf" srcId="{59D9FBFE-6C28-420A-9FE8-E81ED8437204}" destId="{AB1907B9-99D5-4502-9B04-39BC7B8CD03A}" srcOrd="0" destOrd="0" presId="urn:microsoft.com/office/officeart/2005/8/layout/matrix1"/>
    <dgm:cxn modelId="{82217BFE-ED96-428D-9275-BD41396919B5}" type="presOf" srcId="{AC93573E-E9CE-4BA5-9BAC-858E866E7988}" destId="{59BAFB59-5B49-48B8-ABFE-73CDBAE73576}" srcOrd="0" destOrd="0" presId="urn:microsoft.com/office/officeart/2005/8/layout/matrix1"/>
    <dgm:cxn modelId="{ED85AE9B-6DCA-4A28-BB0C-E447BEA47836}" type="presOf" srcId="{40CC75C7-2E32-4CC7-B426-0543EE472F14}" destId="{229F12B0-FC54-48F6-8C94-8DB7AB05B36E}" srcOrd="1" destOrd="0" presId="urn:microsoft.com/office/officeart/2005/8/layout/matrix1"/>
    <dgm:cxn modelId="{A55B0CF9-BD56-43B4-AABF-10B422478015}" type="presOf" srcId="{E1B7596D-94C9-4F6E-B1FC-BCC1ED9E6414}" destId="{95741FF3-965A-4D4D-B5CC-4F6A4B0BEFA2}" srcOrd="1" destOrd="0" presId="urn:microsoft.com/office/officeart/2005/8/layout/matrix1"/>
    <dgm:cxn modelId="{BCFBF640-86CB-4AC4-94CD-11C3BAF3DD53}" type="presOf" srcId="{59D9FBFE-6C28-420A-9FE8-E81ED8437204}" destId="{B9C96995-0973-432C-96A7-B89FAB6CF13F}" srcOrd="1" destOrd="0" presId="urn:microsoft.com/office/officeart/2005/8/layout/matrix1"/>
    <dgm:cxn modelId="{98CEAFE6-4CCC-46E4-ACFD-2E83B3A7D268}" type="presOf" srcId="{E1B7596D-94C9-4F6E-B1FC-BCC1ED9E6414}" destId="{42A3DB2B-258A-430F-9DFA-5C6A51CD038D}" srcOrd="0" destOrd="0" presId="urn:microsoft.com/office/officeart/2005/8/layout/matrix1"/>
    <dgm:cxn modelId="{A2218173-6411-497B-ACE1-642088DF59AB}" type="presOf" srcId="{40CC75C7-2E32-4CC7-B426-0543EE472F14}" destId="{1396F328-F6FF-4C84-A8FF-A5049A1DE7D9}" srcOrd="0" destOrd="0" presId="urn:microsoft.com/office/officeart/2005/8/layout/matrix1"/>
    <dgm:cxn modelId="{335AD7F8-BC1E-439D-B76E-0DFDF94D5EBA}" type="presOf" srcId="{907AE595-282B-44C0-B358-65C96899BD26}" destId="{3606A459-3B5E-45EF-8869-905130C3BF49}" srcOrd="0" destOrd="0" presId="urn:microsoft.com/office/officeart/2005/8/layout/matrix1"/>
    <dgm:cxn modelId="{FFB19690-2FE9-4802-AFC8-6182C4418E3A}" type="presParOf" srcId="{530CC430-F4B8-4AD5-A995-682DFB527BAD}" destId="{5307F46F-08DE-40A3-9313-52D5A33F0117}" srcOrd="0" destOrd="0" presId="urn:microsoft.com/office/officeart/2005/8/layout/matrix1"/>
    <dgm:cxn modelId="{87673DA1-4DF4-4298-83BE-1E4DE301D07F}" type="presParOf" srcId="{5307F46F-08DE-40A3-9313-52D5A33F0117}" destId="{AB1907B9-99D5-4502-9B04-39BC7B8CD03A}" srcOrd="0" destOrd="0" presId="urn:microsoft.com/office/officeart/2005/8/layout/matrix1"/>
    <dgm:cxn modelId="{AD9A210C-12C0-4D15-9162-E903BF41E99B}" type="presParOf" srcId="{5307F46F-08DE-40A3-9313-52D5A33F0117}" destId="{B9C96995-0973-432C-96A7-B89FAB6CF13F}" srcOrd="1" destOrd="0" presId="urn:microsoft.com/office/officeart/2005/8/layout/matrix1"/>
    <dgm:cxn modelId="{39B0623E-FF84-4208-AC52-C9D355CE3B97}" type="presParOf" srcId="{5307F46F-08DE-40A3-9313-52D5A33F0117}" destId="{1396F328-F6FF-4C84-A8FF-A5049A1DE7D9}" srcOrd="2" destOrd="0" presId="urn:microsoft.com/office/officeart/2005/8/layout/matrix1"/>
    <dgm:cxn modelId="{B3A8DEA0-291C-46BA-86A0-A21982524255}" type="presParOf" srcId="{5307F46F-08DE-40A3-9313-52D5A33F0117}" destId="{229F12B0-FC54-48F6-8C94-8DB7AB05B36E}" srcOrd="3" destOrd="0" presId="urn:microsoft.com/office/officeart/2005/8/layout/matrix1"/>
    <dgm:cxn modelId="{F5EDA9E2-5FB0-45E4-8B80-7FD701FDC0B1}" type="presParOf" srcId="{5307F46F-08DE-40A3-9313-52D5A33F0117}" destId="{3606A459-3B5E-45EF-8869-905130C3BF49}" srcOrd="4" destOrd="0" presId="urn:microsoft.com/office/officeart/2005/8/layout/matrix1"/>
    <dgm:cxn modelId="{A4826D20-F2B2-4620-97AA-DA7B63B48CE3}" type="presParOf" srcId="{5307F46F-08DE-40A3-9313-52D5A33F0117}" destId="{3190D51C-045E-43D3-A9C4-55A21C4E4CCC}" srcOrd="5" destOrd="0" presId="urn:microsoft.com/office/officeart/2005/8/layout/matrix1"/>
    <dgm:cxn modelId="{ECCBB657-E24F-4405-9003-CA58DFA2F7BE}" type="presParOf" srcId="{5307F46F-08DE-40A3-9313-52D5A33F0117}" destId="{42A3DB2B-258A-430F-9DFA-5C6A51CD038D}" srcOrd="6" destOrd="0" presId="urn:microsoft.com/office/officeart/2005/8/layout/matrix1"/>
    <dgm:cxn modelId="{25C6A2F1-D714-49EB-A0EB-17AE27AF853C}" type="presParOf" srcId="{5307F46F-08DE-40A3-9313-52D5A33F0117}" destId="{95741FF3-965A-4D4D-B5CC-4F6A4B0BEFA2}" srcOrd="7" destOrd="0" presId="urn:microsoft.com/office/officeart/2005/8/layout/matrix1"/>
    <dgm:cxn modelId="{BCB5F268-3B82-4C05-ADA7-665B571E9085}" type="presParOf" srcId="{530CC430-F4B8-4AD5-A995-682DFB527BAD}" destId="{59BAFB59-5B49-48B8-ABFE-73CDBAE73576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06D46-8716-41AC-8BB4-486B1FD33D5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075A20-F7BD-4396-B7AD-A0A21478723D}">
      <dgm:prSet phldrT="[Текст]"/>
      <dgm:spPr/>
      <dgm:t>
        <a:bodyPr/>
        <a:lstStyle/>
        <a:p>
          <a:r>
            <a:rPr lang="ru-RU" b="1" smtClean="0"/>
            <a:t>НАЦИЯ</a:t>
          </a:r>
          <a:endParaRPr lang="ru-RU" b="1" dirty="0"/>
        </a:p>
      </dgm:t>
    </dgm:pt>
    <dgm:pt modelId="{4374BC18-C923-48AE-B170-3082DDDB8DA2}" type="parTrans" cxnId="{57442E81-2969-4E68-9870-AEF76E6DC354}">
      <dgm:prSet/>
      <dgm:spPr/>
      <dgm:t>
        <a:bodyPr/>
        <a:lstStyle/>
        <a:p>
          <a:endParaRPr lang="ru-RU"/>
        </a:p>
      </dgm:t>
    </dgm:pt>
    <dgm:pt modelId="{B6BE7A2A-A76B-4B86-9EFC-04E0FFF70857}" type="sibTrans" cxnId="{57442E81-2969-4E68-9870-AEF76E6DC354}">
      <dgm:prSet/>
      <dgm:spPr/>
      <dgm:t>
        <a:bodyPr/>
        <a:lstStyle/>
        <a:p>
          <a:endParaRPr lang="ru-RU"/>
        </a:p>
      </dgm:t>
    </dgm:pt>
    <dgm:pt modelId="{9DB0B372-FE64-4BF1-B71F-379831105C04}">
      <dgm:prSet phldrT="[Текст]"/>
      <dgm:spPr/>
      <dgm:t>
        <a:bodyPr/>
        <a:lstStyle/>
        <a:p>
          <a:r>
            <a:rPr lang="ru-RU" dirty="0" smtClean="0"/>
            <a:t>Один язык</a:t>
          </a:r>
          <a:endParaRPr lang="ru-RU" dirty="0"/>
        </a:p>
      </dgm:t>
    </dgm:pt>
    <dgm:pt modelId="{291FD099-CE2D-4984-9408-3A78AE2CEEC0}" type="parTrans" cxnId="{A894429B-0AAA-4185-B58C-142B1237EB4D}">
      <dgm:prSet/>
      <dgm:spPr/>
      <dgm:t>
        <a:bodyPr/>
        <a:lstStyle/>
        <a:p>
          <a:endParaRPr lang="ru-RU"/>
        </a:p>
      </dgm:t>
    </dgm:pt>
    <dgm:pt modelId="{2955D133-D771-42FC-9119-01E219A4C297}" type="sibTrans" cxnId="{A894429B-0AAA-4185-B58C-142B1237EB4D}">
      <dgm:prSet/>
      <dgm:spPr/>
      <dgm:t>
        <a:bodyPr/>
        <a:lstStyle/>
        <a:p>
          <a:endParaRPr lang="ru-RU"/>
        </a:p>
      </dgm:t>
    </dgm:pt>
    <dgm:pt modelId="{E544E652-6C63-4559-9B5F-6EABDC6FA477}">
      <dgm:prSet phldrT="[Текст]"/>
      <dgm:spPr/>
      <dgm:t>
        <a:bodyPr/>
        <a:lstStyle/>
        <a:p>
          <a:r>
            <a:rPr lang="ru-RU" dirty="0" smtClean="0"/>
            <a:t>Одна культура</a:t>
          </a:r>
          <a:endParaRPr lang="ru-RU" dirty="0"/>
        </a:p>
      </dgm:t>
    </dgm:pt>
    <dgm:pt modelId="{79B45745-1A22-4236-A612-60C2448BC2E9}" type="parTrans" cxnId="{B16C0CE7-7038-4EDD-89EA-8ED7B3AD63A5}">
      <dgm:prSet/>
      <dgm:spPr/>
      <dgm:t>
        <a:bodyPr/>
        <a:lstStyle/>
        <a:p>
          <a:endParaRPr lang="ru-RU"/>
        </a:p>
      </dgm:t>
    </dgm:pt>
    <dgm:pt modelId="{127C2A4A-8668-4B47-80B8-DFB816D9C12F}" type="sibTrans" cxnId="{B16C0CE7-7038-4EDD-89EA-8ED7B3AD63A5}">
      <dgm:prSet/>
      <dgm:spPr/>
      <dgm:t>
        <a:bodyPr/>
        <a:lstStyle/>
        <a:p>
          <a:endParaRPr lang="ru-RU"/>
        </a:p>
      </dgm:t>
    </dgm:pt>
    <dgm:pt modelId="{EDDB8B22-EE4E-4DE8-949C-912D99018018}">
      <dgm:prSet phldrT="[Текст]"/>
      <dgm:spPr/>
      <dgm:t>
        <a:bodyPr/>
        <a:lstStyle/>
        <a:p>
          <a:r>
            <a:rPr lang="ru-RU" dirty="0" smtClean="0"/>
            <a:t>Особенности национального характера и образа мыслей</a:t>
          </a:r>
          <a:endParaRPr lang="ru-RU" dirty="0"/>
        </a:p>
      </dgm:t>
    </dgm:pt>
    <dgm:pt modelId="{9A770D3C-EEA9-488A-81B9-2419C81A1350}" type="parTrans" cxnId="{BA786C18-2C3B-4A05-B09F-F834970126DA}">
      <dgm:prSet/>
      <dgm:spPr/>
      <dgm:t>
        <a:bodyPr/>
        <a:lstStyle/>
        <a:p>
          <a:endParaRPr lang="ru-RU"/>
        </a:p>
      </dgm:t>
    </dgm:pt>
    <dgm:pt modelId="{7AB4BDE4-CA26-4D3A-B81C-E0DC009E146B}" type="sibTrans" cxnId="{BA786C18-2C3B-4A05-B09F-F834970126DA}">
      <dgm:prSet/>
      <dgm:spPr/>
      <dgm:t>
        <a:bodyPr/>
        <a:lstStyle/>
        <a:p>
          <a:endParaRPr lang="ru-RU"/>
        </a:p>
      </dgm:t>
    </dgm:pt>
    <dgm:pt modelId="{CF0A799C-9E12-4D80-B1F7-023E48C95DF4}">
      <dgm:prSet phldrT="[Текст]"/>
      <dgm:spPr/>
      <dgm:t>
        <a:bodyPr/>
        <a:lstStyle/>
        <a:p>
          <a:r>
            <a:rPr lang="ru-RU" dirty="0" smtClean="0"/>
            <a:t>Одно национальное сознание</a:t>
          </a:r>
          <a:endParaRPr lang="ru-RU" dirty="0"/>
        </a:p>
      </dgm:t>
    </dgm:pt>
    <dgm:pt modelId="{3E731D63-1565-4882-BB0F-C5B38D1C42F6}" type="parTrans" cxnId="{03C800DA-FD4F-459D-A21D-AA1BC66C100B}">
      <dgm:prSet/>
      <dgm:spPr/>
      <dgm:t>
        <a:bodyPr/>
        <a:lstStyle/>
        <a:p>
          <a:endParaRPr lang="ru-RU"/>
        </a:p>
      </dgm:t>
    </dgm:pt>
    <dgm:pt modelId="{D3D98573-30CE-44D4-8AF7-94ADFBBFDDA0}" type="sibTrans" cxnId="{03C800DA-FD4F-459D-A21D-AA1BC66C100B}">
      <dgm:prSet/>
      <dgm:spPr/>
      <dgm:t>
        <a:bodyPr/>
        <a:lstStyle/>
        <a:p>
          <a:endParaRPr lang="ru-RU"/>
        </a:p>
      </dgm:t>
    </dgm:pt>
    <dgm:pt modelId="{44962021-0B94-4226-B48B-101327D5CFE2}">
      <dgm:prSet/>
      <dgm:spPr/>
      <dgm:t>
        <a:bodyPr/>
        <a:lstStyle/>
        <a:p>
          <a:endParaRPr lang="ru-RU"/>
        </a:p>
      </dgm:t>
    </dgm:pt>
    <dgm:pt modelId="{BF7CE2FF-37F9-491C-9EC3-30102BE79868}" type="parTrans" cxnId="{26A5AE83-D434-4422-A0FC-B36993A7A2ED}">
      <dgm:prSet/>
      <dgm:spPr/>
      <dgm:t>
        <a:bodyPr/>
        <a:lstStyle/>
        <a:p>
          <a:endParaRPr lang="ru-RU"/>
        </a:p>
      </dgm:t>
    </dgm:pt>
    <dgm:pt modelId="{66675999-3947-41F1-AA0D-C20E96C3EE57}" type="sibTrans" cxnId="{26A5AE83-D434-4422-A0FC-B36993A7A2ED}">
      <dgm:prSet/>
      <dgm:spPr/>
      <dgm:t>
        <a:bodyPr/>
        <a:lstStyle/>
        <a:p>
          <a:endParaRPr lang="ru-RU"/>
        </a:p>
      </dgm:t>
    </dgm:pt>
    <dgm:pt modelId="{F224397D-D004-480F-AC22-B4A42E639FB1}">
      <dgm:prSet/>
      <dgm:spPr/>
      <dgm:t>
        <a:bodyPr/>
        <a:lstStyle/>
        <a:p>
          <a:endParaRPr lang="ru-RU"/>
        </a:p>
      </dgm:t>
    </dgm:pt>
    <dgm:pt modelId="{CFD2250A-47F7-42D1-863F-F1A068A23713}" type="parTrans" cxnId="{2CD1CD4D-4AE2-4DAF-B509-DA88B76F1656}">
      <dgm:prSet/>
      <dgm:spPr/>
      <dgm:t>
        <a:bodyPr/>
        <a:lstStyle/>
        <a:p>
          <a:endParaRPr lang="ru-RU"/>
        </a:p>
      </dgm:t>
    </dgm:pt>
    <dgm:pt modelId="{0B25DA19-166E-4A34-AF6B-27470E873C89}" type="sibTrans" cxnId="{2CD1CD4D-4AE2-4DAF-B509-DA88B76F1656}">
      <dgm:prSet/>
      <dgm:spPr/>
      <dgm:t>
        <a:bodyPr/>
        <a:lstStyle/>
        <a:p>
          <a:endParaRPr lang="ru-RU"/>
        </a:p>
      </dgm:t>
    </dgm:pt>
    <dgm:pt modelId="{4C54CF2B-A98D-40A3-97C5-7BACEDA80571}" type="pres">
      <dgm:prSet presAssocID="{8E006D46-8716-41AC-8BB4-486B1FD33D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A6582-6D15-4535-9358-B4E12E8BDB62}" type="pres">
      <dgm:prSet presAssocID="{8E006D46-8716-41AC-8BB4-486B1FD33D55}" presName="matrix" presStyleCnt="0"/>
      <dgm:spPr/>
      <dgm:t>
        <a:bodyPr/>
        <a:lstStyle/>
        <a:p>
          <a:endParaRPr lang="ru-RU"/>
        </a:p>
      </dgm:t>
    </dgm:pt>
    <dgm:pt modelId="{557C651C-09A9-48CB-8348-7565C9C79974}" type="pres">
      <dgm:prSet presAssocID="{8E006D46-8716-41AC-8BB4-486B1FD33D55}" presName="tile1" presStyleLbl="node1" presStyleIdx="0" presStyleCnt="4"/>
      <dgm:spPr/>
      <dgm:t>
        <a:bodyPr/>
        <a:lstStyle/>
        <a:p>
          <a:endParaRPr lang="ru-RU"/>
        </a:p>
      </dgm:t>
    </dgm:pt>
    <dgm:pt modelId="{4A6A00EC-1447-4573-81B3-4FAE25D377A7}" type="pres">
      <dgm:prSet presAssocID="{8E006D46-8716-41AC-8BB4-486B1FD33D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E11D3-55D1-4B3C-A4F7-BBE4014B0835}" type="pres">
      <dgm:prSet presAssocID="{8E006D46-8716-41AC-8BB4-486B1FD33D55}" presName="tile2" presStyleLbl="node1" presStyleIdx="1" presStyleCnt="4"/>
      <dgm:spPr/>
      <dgm:t>
        <a:bodyPr/>
        <a:lstStyle/>
        <a:p>
          <a:endParaRPr lang="ru-RU"/>
        </a:p>
      </dgm:t>
    </dgm:pt>
    <dgm:pt modelId="{B89D102B-8F03-4EC7-BB4C-0659A43CBCD5}" type="pres">
      <dgm:prSet presAssocID="{8E006D46-8716-41AC-8BB4-486B1FD33D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4A6A4-F197-4C01-9971-CC5E0E7520CB}" type="pres">
      <dgm:prSet presAssocID="{8E006D46-8716-41AC-8BB4-486B1FD33D55}" presName="tile3" presStyleLbl="node1" presStyleIdx="2" presStyleCnt="4"/>
      <dgm:spPr/>
      <dgm:t>
        <a:bodyPr/>
        <a:lstStyle/>
        <a:p>
          <a:endParaRPr lang="ru-RU"/>
        </a:p>
      </dgm:t>
    </dgm:pt>
    <dgm:pt modelId="{22ED86A5-56E6-44B4-9FA6-94D1A5DDA506}" type="pres">
      <dgm:prSet presAssocID="{8E006D46-8716-41AC-8BB4-486B1FD33D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3A040-73FA-4E1B-94A8-BE9F7CD6B89A}" type="pres">
      <dgm:prSet presAssocID="{8E006D46-8716-41AC-8BB4-486B1FD33D55}" presName="tile4" presStyleLbl="node1" presStyleIdx="3" presStyleCnt="4"/>
      <dgm:spPr/>
      <dgm:t>
        <a:bodyPr/>
        <a:lstStyle/>
        <a:p>
          <a:endParaRPr lang="ru-RU"/>
        </a:p>
      </dgm:t>
    </dgm:pt>
    <dgm:pt modelId="{AC9F9AAF-59F7-4A1E-8BF0-E1D9F26B14D4}" type="pres">
      <dgm:prSet presAssocID="{8E006D46-8716-41AC-8BB4-486B1FD33D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0FC88-CA29-4BDB-8C2A-523EEB6E4511}" type="pres">
      <dgm:prSet presAssocID="{8E006D46-8716-41AC-8BB4-486B1FD33D55}" presName="centerTile" presStyleLbl="fgShp" presStyleIdx="0" presStyleCnt="1" custLinFactNeighborX="3703" custLinFactNeighborY="-67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FE57B-6515-4AE9-9BE2-375E662B0B4D}" type="presOf" srcId="{EDDB8B22-EE4E-4DE8-949C-912D99018018}" destId="{22ED86A5-56E6-44B4-9FA6-94D1A5DDA506}" srcOrd="1" destOrd="0" presId="urn:microsoft.com/office/officeart/2005/8/layout/matrix1"/>
    <dgm:cxn modelId="{6AC29A99-1F93-4990-A0DB-EAD2664C11DC}" type="presOf" srcId="{CF0A799C-9E12-4D80-B1F7-023E48C95DF4}" destId="{AC9F9AAF-59F7-4A1E-8BF0-E1D9F26B14D4}" srcOrd="1" destOrd="0" presId="urn:microsoft.com/office/officeart/2005/8/layout/matrix1"/>
    <dgm:cxn modelId="{9B1010E5-C31D-4390-A834-8CD8CC6C449A}" type="presOf" srcId="{E544E652-6C63-4559-9B5F-6EABDC6FA477}" destId="{B89D102B-8F03-4EC7-BB4C-0659A43CBCD5}" srcOrd="1" destOrd="0" presId="urn:microsoft.com/office/officeart/2005/8/layout/matrix1"/>
    <dgm:cxn modelId="{03C800DA-FD4F-459D-A21D-AA1BC66C100B}" srcId="{49075A20-F7BD-4396-B7AD-A0A21478723D}" destId="{CF0A799C-9E12-4D80-B1F7-023E48C95DF4}" srcOrd="3" destOrd="0" parTransId="{3E731D63-1565-4882-BB0F-C5B38D1C42F6}" sibTransId="{D3D98573-30CE-44D4-8AF7-94ADFBBFDDA0}"/>
    <dgm:cxn modelId="{57442E81-2969-4E68-9870-AEF76E6DC354}" srcId="{8E006D46-8716-41AC-8BB4-486B1FD33D55}" destId="{49075A20-F7BD-4396-B7AD-A0A21478723D}" srcOrd="0" destOrd="0" parTransId="{4374BC18-C923-48AE-B170-3082DDDB8DA2}" sibTransId="{B6BE7A2A-A76B-4B86-9EFC-04E0FFF70857}"/>
    <dgm:cxn modelId="{BA786C18-2C3B-4A05-B09F-F834970126DA}" srcId="{49075A20-F7BD-4396-B7AD-A0A21478723D}" destId="{EDDB8B22-EE4E-4DE8-949C-912D99018018}" srcOrd="2" destOrd="0" parTransId="{9A770D3C-EEA9-488A-81B9-2419C81A1350}" sibTransId="{7AB4BDE4-CA26-4D3A-B81C-E0DC009E146B}"/>
    <dgm:cxn modelId="{A894429B-0AAA-4185-B58C-142B1237EB4D}" srcId="{49075A20-F7BD-4396-B7AD-A0A21478723D}" destId="{9DB0B372-FE64-4BF1-B71F-379831105C04}" srcOrd="0" destOrd="0" parTransId="{291FD099-CE2D-4984-9408-3A78AE2CEEC0}" sibTransId="{2955D133-D771-42FC-9119-01E219A4C297}"/>
    <dgm:cxn modelId="{13F063EE-86D3-4B89-937A-FD1BEF1EA73A}" type="presOf" srcId="{9DB0B372-FE64-4BF1-B71F-379831105C04}" destId="{4A6A00EC-1447-4573-81B3-4FAE25D377A7}" srcOrd="1" destOrd="0" presId="urn:microsoft.com/office/officeart/2005/8/layout/matrix1"/>
    <dgm:cxn modelId="{2CD1CD4D-4AE2-4DAF-B509-DA88B76F1656}" srcId="{8E006D46-8716-41AC-8BB4-486B1FD33D55}" destId="{F224397D-D004-480F-AC22-B4A42E639FB1}" srcOrd="1" destOrd="0" parTransId="{CFD2250A-47F7-42D1-863F-F1A068A23713}" sibTransId="{0B25DA19-166E-4A34-AF6B-27470E873C89}"/>
    <dgm:cxn modelId="{F6DC653A-7D99-4487-BB40-8BCE18EB7DAB}" type="presOf" srcId="{E544E652-6C63-4559-9B5F-6EABDC6FA477}" destId="{4D7E11D3-55D1-4B3C-A4F7-BBE4014B0835}" srcOrd="0" destOrd="0" presId="urn:microsoft.com/office/officeart/2005/8/layout/matrix1"/>
    <dgm:cxn modelId="{26A5AE83-D434-4422-A0FC-B36993A7A2ED}" srcId="{8E006D46-8716-41AC-8BB4-486B1FD33D55}" destId="{44962021-0B94-4226-B48B-101327D5CFE2}" srcOrd="2" destOrd="0" parTransId="{BF7CE2FF-37F9-491C-9EC3-30102BE79868}" sibTransId="{66675999-3947-41F1-AA0D-C20E96C3EE57}"/>
    <dgm:cxn modelId="{FD385AFC-3D49-44EC-9BA4-C5CE214716F8}" type="presOf" srcId="{9DB0B372-FE64-4BF1-B71F-379831105C04}" destId="{557C651C-09A9-48CB-8348-7565C9C79974}" srcOrd="0" destOrd="0" presId="urn:microsoft.com/office/officeart/2005/8/layout/matrix1"/>
    <dgm:cxn modelId="{938F4364-A4B8-4276-B757-5DE1FFF6BDB6}" type="presOf" srcId="{EDDB8B22-EE4E-4DE8-949C-912D99018018}" destId="{E4A4A6A4-F197-4C01-9971-CC5E0E7520CB}" srcOrd="0" destOrd="0" presId="urn:microsoft.com/office/officeart/2005/8/layout/matrix1"/>
    <dgm:cxn modelId="{B16C0CE7-7038-4EDD-89EA-8ED7B3AD63A5}" srcId="{49075A20-F7BD-4396-B7AD-A0A21478723D}" destId="{E544E652-6C63-4559-9B5F-6EABDC6FA477}" srcOrd="1" destOrd="0" parTransId="{79B45745-1A22-4236-A612-60C2448BC2E9}" sibTransId="{127C2A4A-8668-4B47-80B8-DFB816D9C12F}"/>
    <dgm:cxn modelId="{E619DB37-73A4-41FE-859D-19727695AEDE}" type="presOf" srcId="{49075A20-F7BD-4396-B7AD-A0A21478723D}" destId="{AE70FC88-CA29-4BDB-8C2A-523EEB6E4511}" srcOrd="0" destOrd="0" presId="urn:microsoft.com/office/officeart/2005/8/layout/matrix1"/>
    <dgm:cxn modelId="{EA53CA90-B3C1-4BFF-820D-F26B028EECD6}" type="presOf" srcId="{8E006D46-8716-41AC-8BB4-486B1FD33D55}" destId="{4C54CF2B-A98D-40A3-97C5-7BACEDA80571}" srcOrd="0" destOrd="0" presId="urn:microsoft.com/office/officeart/2005/8/layout/matrix1"/>
    <dgm:cxn modelId="{08DB3B48-68E4-4F17-B1BE-FC7953ADFDFD}" type="presOf" srcId="{CF0A799C-9E12-4D80-B1F7-023E48C95DF4}" destId="{86A3A040-73FA-4E1B-94A8-BE9F7CD6B89A}" srcOrd="0" destOrd="0" presId="urn:microsoft.com/office/officeart/2005/8/layout/matrix1"/>
    <dgm:cxn modelId="{6C434A1E-5F54-4D11-B1C0-A059D50B531B}" type="presParOf" srcId="{4C54CF2B-A98D-40A3-97C5-7BACEDA80571}" destId="{AD7A6582-6D15-4535-9358-B4E12E8BDB62}" srcOrd="0" destOrd="0" presId="urn:microsoft.com/office/officeart/2005/8/layout/matrix1"/>
    <dgm:cxn modelId="{134F7B4F-51A3-4309-84D8-2EB4B975DF18}" type="presParOf" srcId="{AD7A6582-6D15-4535-9358-B4E12E8BDB62}" destId="{557C651C-09A9-48CB-8348-7565C9C79974}" srcOrd="0" destOrd="0" presId="urn:microsoft.com/office/officeart/2005/8/layout/matrix1"/>
    <dgm:cxn modelId="{205BA799-1D5A-43D5-92B5-20B79527407A}" type="presParOf" srcId="{AD7A6582-6D15-4535-9358-B4E12E8BDB62}" destId="{4A6A00EC-1447-4573-81B3-4FAE25D377A7}" srcOrd="1" destOrd="0" presId="urn:microsoft.com/office/officeart/2005/8/layout/matrix1"/>
    <dgm:cxn modelId="{1352C8CD-5CF6-4D56-B9CE-CC85FDC4835C}" type="presParOf" srcId="{AD7A6582-6D15-4535-9358-B4E12E8BDB62}" destId="{4D7E11D3-55D1-4B3C-A4F7-BBE4014B0835}" srcOrd="2" destOrd="0" presId="urn:microsoft.com/office/officeart/2005/8/layout/matrix1"/>
    <dgm:cxn modelId="{6EFB98F2-E524-4D51-9767-E3C6A44D400D}" type="presParOf" srcId="{AD7A6582-6D15-4535-9358-B4E12E8BDB62}" destId="{B89D102B-8F03-4EC7-BB4C-0659A43CBCD5}" srcOrd="3" destOrd="0" presId="urn:microsoft.com/office/officeart/2005/8/layout/matrix1"/>
    <dgm:cxn modelId="{0B9A689E-FD04-419D-A0BB-3288652A291B}" type="presParOf" srcId="{AD7A6582-6D15-4535-9358-B4E12E8BDB62}" destId="{E4A4A6A4-F197-4C01-9971-CC5E0E7520CB}" srcOrd="4" destOrd="0" presId="urn:microsoft.com/office/officeart/2005/8/layout/matrix1"/>
    <dgm:cxn modelId="{600417FE-7BE1-47C9-9820-D6773D38211F}" type="presParOf" srcId="{AD7A6582-6D15-4535-9358-B4E12E8BDB62}" destId="{22ED86A5-56E6-44B4-9FA6-94D1A5DDA506}" srcOrd="5" destOrd="0" presId="urn:microsoft.com/office/officeart/2005/8/layout/matrix1"/>
    <dgm:cxn modelId="{D8B681D6-C045-4D31-84EB-C66C43FF9641}" type="presParOf" srcId="{AD7A6582-6D15-4535-9358-B4E12E8BDB62}" destId="{86A3A040-73FA-4E1B-94A8-BE9F7CD6B89A}" srcOrd="6" destOrd="0" presId="urn:microsoft.com/office/officeart/2005/8/layout/matrix1"/>
    <dgm:cxn modelId="{C2CCDE1C-D1E0-4FEC-A0B9-8E8EF5C0EDA6}" type="presParOf" srcId="{AD7A6582-6D15-4535-9358-B4E12E8BDB62}" destId="{AC9F9AAF-59F7-4A1E-8BF0-E1D9F26B14D4}" srcOrd="7" destOrd="0" presId="urn:microsoft.com/office/officeart/2005/8/layout/matrix1"/>
    <dgm:cxn modelId="{E077E3D8-0466-4A64-B458-79DF9D042153}" type="presParOf" srcId="{4C54CF2B-A98D-40A3-97C5-7BACEDA80571}" destId="{AE70FC88-CA29-4BDB-8C2A-523EEB6E4511}" srcOrd="1" destOrd="0" presId="urn:microsoft.com/office/officeart/2005/8/layout/matrix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BD0636-C41D-4699-BA11-0B70C9546A84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CE7963-6F16-4E74-BCDF-5C1440A0B4C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Нация</a:t>
          </a:r>
          <a:endParaRPr lang="ru-RU" b="1" dirty="0">
            <a:solidFill>
              <a:schemeClr val="bg1"/>
            </a:solidFill>
          </a:endParaRPr>
        </a:p>
      </dgm:t>
    </dgm:pt>
    <dgm:pt modelId="{2771F115-EBF5-4E2A-8A15-C00F665116E2}" type="parTrans" cxnId="{F77AE46D-07AF-4804-8FFF-FE838B5BA22B}">
      <dgm:prSet/>
      <dgm:spPr/>
      <dgm:t>
        <a:bodyPr/>
        <a:lstStyle/>
        <a:p>
          <a:endParaRPr lang="ru-RU"/>
        </a:p>
      </dgm:t>
    </dgm:pt>
    <dgm:pt modelId="{7D733CDB-B6A5-4B54-BC46-C570D0D04B14}" type="sibTrans" cxnId="{F77AE46D-07AF-4804-8FFF-FE838B5BA22B}">
      <dgm:prSet/>
      <dgm:spPr/>
      <dgm:t>
        <a:bodyPr/>
        <a:lstStyle/>
        <a:p>
          <a:endParaRPr lang="ru-RU"/>
        </a:p>
      </dgm:t>
    </dgm:pt>
    <dgm:pt modelId="{86B63BE8-5B58-4D0F-A141-131ADDFC8D5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Этническое </a:t>
          </a:r>
        </a:p>
        <a:p>
          <a:r>
            <a:rPr lang="ru-RU" sz="2000" dirty="0" smtClean="0">
              <a:solidFill>
                <a:schemeClr val="bg1"/>
              </a:solidFill>
            </a:rPr>
            <a:t>единство</a:t>
          </a:r>
          <a:endParaRPr lang="ru-RU" sz="2000" dirty="0">
            <a:solidFill>
              <a:schemeClr val="bg1"/>
            </a:solidFill>
          </a:endParaRPr>
        </a:p>
      </dgm:t>
    </dgm:pt>
    <dgm:pt modelId="{6835C79F-2BC4-449A-BDB5-F72B98FA3AFD}" type="parTrans" cxnId="{EAB4D797-CCAB-4254-9BE7-83E56207FCB7}">
      <dgm:prSet/>
      <dgm:spPr/>
      <dgm:t>
        <a:bodyPr/>
        <a:lstStyle/>
        <a:p>
          <a:endParaRPr lang="ru-RU"/>
        </a:p>
      </dgm:t>
    </dgm:pt>
    <dgm:pt modelId="{153C4BA3-CB44-4DCD-B10F-F054BB0D0732}" type="sibTrans" cxnId="{EAB4D797-CCAB-4254-9BE7-83E56207FCB7}">
      <dgm:prSet/>
      <dgm:spPr/>
      <dgm:t>
        <a:bodyPr/>
        <a:lstStyle/>
        <a:p>
          <a:endParaRPr lang="ru-RU"/>
        </a:p>
      </dgm:t>
    </dgm:pt>
    <dgm:pt modelId="{27D5BA80-CF24-4C63-B5B9-76DB400651D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Гражданское единство</a:t>
          </a:r>
          <a:endParaRPr lang="ru-RU" dirty="0">
            <a:solidFill>
              <a:schemeClr val="bg1"/>
            </a:solidFill>
          </a:endParaRPr>
        </a:p>
      </dgm:t>
    </dgm:pt>
    <dgm:pt modelId="{DEBB8FF8-F708-47DA-A6A3-7FB10A87D5A2}" type="parTrans" cxnId="{B008050E-D114-4345-8A2A-365C78BE6506}">
      <dgm:prSet/>
      <dgm:spPr/>
      <dgm:t>
        <a:bodyPr/>
        <a:lstStyle/>
        <a:p>
          <a:endParaRPr lang="ru-RU"/>
        </a:p>
      </dgm:t>
    </dgm:pt>
    <dgm:pt modelId="{91B6E76A-88E7-4513-A478-7E36D88CF650}" type="sibTrans" cxnId="{B008050E-D114-4345-8A2A-365C78BE6506}">
      <dgm:prSet/>
      <dgm:spPr/>
      <dgm:t>
        <a:bodyPr/>
        <a:lstStyle/>
        <a:p>
          <a:endParaRPr lang="ru-RU"/>
        </a:p>
      </dgm:t>
    </dgm:pt>
    <dgm:pt modelId="{FBD2EFC5-909D-4C86-9F47-4154DB460D6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Территориальное единство</a:t>
          </a:r>
          <a:endParaRPr lang="ru-RU" sz="2000" dirty="0">
            <a:solidFill>
              <a:schemeClr val="bg1"/>
            </a:solidFill>
          </a:endParaRPr>
        </a:p>
      </dgm:t>
    </dgm:pt>
    <dgm:pt modelId="{29CDADA4-75A0-4B3C-8A42-9EB02CFB4D41}" type="parTrans" cxnId="{3E63311C-A829-4144-A1D0-484897E228ED}">
      <dgm:prSet/>
      <dgm:spPr/>
      <dgm:t>
        <a:bodyPr/>
        <a:lstStyle/>
        <a:p>
          <a:endParaRPr lang="ru-RU"/>
        </a:p>
      </dgm:t>
    </dgm:pt>
    <dgm:pt modelId="{AD02B7A4-27D8-4332-B993-CA86C30C8A79}" type="sibTrans" cxnId="{3E63311C-A829-4144-A1D0-484897E228ED}">
      <dgm:prSet/>
      <dgm:spPr/>
      <dgm:t>
        <a:bodyPr/>
        <a:lstStyle/>
        <a:p>
          <a:endParaRPr lang="ru-RU"/>
        </a:p>
      </dgm:t>
    </dgm:pt>
    <dgm:pt modelId="{5B27C54B-29BB-4BEA-9382-96C99722648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Политическое</a:t>
          </a:r>
        </a:p>
        <a:p>
          <a:r>
            <a:rPr lang="ru-RU" dirty="0" smtClean="0">
              <a:solidFill>
                <a:schemeClr val="bg1"/>
              </a:solidFill>
            </a:rPr>
            <a:t>единство</a:t>
          </a:r>
          <a:endParaRPr lang="ru-RU" dirty="0">
            <a:solidFill>
              <a:schemeClr val="bg1"/>
            </a:solidFill>
          </a:endParaRPr>
        </a:p>
      </dgm:t>
    </dgm:pt>
    <dgm:pt modelId="{1BBB5D1A-274B-4454-A959-AB1CDFF7D095}" type="parTrans" cxnId="{5861E1C1-47D1-4B32-8FED-1BED993FA8F2}">
      <dgm:prSet/>
      <dgm:spPr/>
      <dgm:t>
        <a:bodyPr/>
        <a:lstStyle/>
        <a:p>
          <a:endParaRPr lang="ru-RU"/>
        </a:p>
      </dgm:t>
    </dgm:pt>
    <dgm:pt modelId="{4B0F0138-4CF9-477D-A3AA-299273D37B8F}" type="sibTrans" cxnId="{5861E1C1-47D1-4B32-8FED-1BED993FA8F2}">
      <dgm:prSet/>
      <dgm:spPr/>
      <dgm:t>
        <a:bodyPr/>
        <a:lstStyle/>
        <a:p>
          <a:endParaRPr lang="ru-RU"/>
        </a:p>
      </dgm:t>
    </dgm:pt>
    <dgm:pt modelId="{3C0456F6-B4CD-4FC1-A218-D0FAC07392A8}" type="pres">
      <dgm:prSet presAssocID="{99BD0636-C41D-4699-BA11-0B70C9546A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606B1-E631-4A6B-9621-907EFD4CE8D8}" type="pres">
      <dgm:prSet presAssocID="{E3CE7963-6F16-4E74-BCDF-5C1440A0B4C2}" presName="centerShape" presStyleLbl="node0" presStyleIdx="0" presStyleCnt="1"/>
      <dgm:spPr/>
      <dgm:t>
        <a:bodyPr/>
        <a:lstStyle/>
        <a:p>
          <a:endParaRPr lang="ru-RU"/>
        </a:p>
      </dgm:t>
    </dgm:pt>
    <dgm:pt modelId="{3EBA5A0F-8442-440F-A244-DCAD1B6391B9}" type="pres">
      <dgm:prSet presAssocID="{86B63BE8-5B58-4D0F-A141-131ADDFC8D5E}" presName="node" presStyleLbl="node1" presStyleIdx="0" presStyleCnt="4" custScaleX="260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1435D-94BA-4086-9A00-FCB3FF82BD8A}" type="pres">
      <dgm:prSet presAssocID="{86B63BE8-5B58-4D0F-A141-131ADDFC8D5E}" presName="dummy" presStyleCnt="0"/>
      <dgm:spPr/>
      <dgm:t>
        <a:bodyPr/>
        <a:lstStyle/>
        <a:p>
          <a:endParaRPr lang="ru-RU"/>
        </a:p>
      </dgm:t>
    </dgm:pt>
    <dgm:pt modelId="{BC643048-9842-475C-AFEF-8ABD4650B27A}" type="pres">
      <dgm:prSet presAssocID="{153C4BA3-CB44-4DCD-B10F-F054BB0D073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F252C29-983A-4751-B74B-EA718AF03DDE}" type="pres">
      <dgm:prSet presAssocID="{27D5BA80-CF24-4C63-B5B9-76DB400651D6}" presName="node" presStyleLbl="node1" presStyleIdx="1" presStyleCnt="4" custScaleX="18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EAF89-A797-4914-B9D0-1AB753E1DF43}" type="pres">
      <dgm:prSet presAssocID="{27D5BA80-CF24-4C63-B5B9-76DB400651D6}" presName="dummy" presStyleCnt="0"/>
      <dgm:spPr/>
      <dgm:t>
        <a:bodyPr/>
        <a:lstStyle/>
        <a:p>
          <a:endParaRPr lang="ru-RU"/>
        </a:p>
      </dgm:t>
    </dgm:pt>
    <dgm:pt modelId="{768FC35E-20C4-4A20-8294-0EFA9C2B8D43}" type="pres">
      <dgm:prSet presAssocID="{91B6E76A-88E7-4513-A478-7E36D88CF65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C8BA37-5B7D-49A8-9BE7-D3E82F9C989B}" type="pres">
      <dgm:prSet presAssocID="{FBD2EFC5-909D-4C86-9F47-4154DB460D6A}" presName="node" presStyleLbl="node1" presStyleIdx="2" presStyleCnt="4" custScaleX="27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DD84A-E8D4-4398-BC07-30E433118A85}" type="pres">
      <dgm:prSet presAssocID="{FBD2EFC5-909D-4C86-9F47-4154DB460D6A}" presName="dummy" presStyleCnt="0"/>
      <dgm:spPr/>
      <dgm:t>
        <a:bodyPr/>
        <a:lstStyle/>
        <a:p>
          <a:endParaRPr lang="ru-RU"/>
        </a:p>
      </dgm:t>
    </dgm:pt>
    <dgm:pt modelId="{70AF44FD-497A-4660-8780-D5DCFD082C29}" type="pres">
      <dgm:prSet presAssocID="{AD02B7A4-27D8-4332-B993-CA86C30C8A7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5A18266-F883-43B5-BB85-E1986DC6CA26}" type="pres">
      <dgm:prSet presAssocID="{5B27C54B-29BB-4BEA-9382-96C997226489}" presName="node" presStyleLbl="node1" presStyleIdx="3" presStyleCnt="4" custScaleX="179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7C124-7600-4EFC-8B99-E1A445D71BFD}" type="pres">
      <dgm:prSet presAssocID="{5B27C54B-29BB-4BEA-9382-96C997226489}" presName="dummy" presStyleCnt="0"/>
      <dgm:spPr/>
      <dgm:t>
        <a:bodyPr/>
        <a:lstStyle/>
        <a:p>
          <a:endParaRPr lang="ru-RU"/>
        </a:p>
      </dgm:t>
    </dgm:pt>
    <dgm:pt modelId="{57D116E6-05A3-4E2D-BF01-87BEF256536C}" type="pres">
      <dgm:prSet presAssocID="{4B0F0138-4CF9-477D-A3AA-299273D37B8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E283E29-391B-473F-979C-2A590282DE44}" type="presOf" srcId="{27D5BA80-CF24-4C63-B5B9-76DB400651D6}" destId="{0F252C29-983A-4751-B74B-EA718AF03DDE}" srcOrd="0" destOrd="0" presId="urn:microsoft.com/office/officeart/2005/8/layout/radial6"/>
    <dgm:cxn modelId="{5FA04F40-FCA0-44B8-8DCC-11145EE526B6}" type="presOf" srcId="{99BD0636-C41D-4699-BA11-0B70C9546A84}" destId="{3C0456F6-B4CD-4FC1-A218-D0FAC07392A8}" srcOrd="0" destOrd="0" presId="urn:microsoft.com/office/officeart/2005/8/layout/radial6"/>
    <dgm:cxn modelId="{F77AE46D-07AF-4804-8FFF-FE838B5BA22B}" srcId="{99BD0636-C41D-4699-BA11-0B70C9546A84}" destId="{E3CE7963-6F16-4E74-BCDF-5C1440A0B4C2}" srcOrd="0" destOrd="0" parTransId="{2771F115-EBF5-4E2A-8A15-C00F665116E2}" sibTransId="{7D733CDB-B6A5-4B54-BC46-C570D0D04B14}"/>
    <dgm:cxn modelId="{9929CC9A-E519-43E0-BE53-E4F6C0C0D0F7}" type="presOf" srcId="{91B6E76A-88E7-4513-A478-7E36D88CF650}" destId="{768FC35E-20C4-4A20-8294-0EFA9C2B8D43}" srcOrd="0" destOrd="0" presId="urn:microsoft.com/office/officeart/2005/8/layout/radial6"/>
    <dgm:cxn modelId="{3E63311C-A829-4144-A1D0-484897E228ED}" srcId="{E3CE7963-6F16-4E74-BCDF-5C1440A0B4C2}" destId="{FBD2EFC5-909D-4C86-9F47-4154DB460D6A}" srcOrd="2" destOrd="0" parTransId="{29CDADA4-75A0-4B3C-8A42-9EB02CFB4D41}" sibTransId="{AD02B7A4-27D8-4332-B993-CA86C30C8A79}"/>
    <dgm:cxn modelId="{16E37C4B-9108-4A68-B632-5C2CDF6A90DB}" type="presOf" srcId="{E3CE7963-6F16-4E74-BCDF-5C1440A0B4C2}" destId="{76D606B1-E631-4A6B-9621-907EFD4CE8D8}" srcOrd="0" destOrd="0" presId="urn:microsoft.com/office/officeart/2005/8/layout/radial6"/>
    <dgm:cxn modelId="{68814CBC-8EEB-40C0-A292-77BC6AC61BB5}" type="presOf" srcId="{86B63BE8-5B58-4D0F-A141-131ADDFC8D5E}" destId="{3EBA5A0F-8442-440F-A244-DCAD1B6391B9}" srcOrd="0" destOrd="0" presId="urn:microsoft.com/office/officeart/2005/8/layout/radial6"/>
    <dgm:cxn modelId="{E06F210A-06AF-4C14-A02D-18C9F18D07B3}" type="presOf" srcId="{4B0F0138-4CF9-477D-A3AA-299273D37B8F}" destId="{57D116E6-05A3-4E2D-BF01-87BEF256536C}" srcOrd="0" destOrd="0" presId="urn:microsoft.com/office/officeart/2005/8/layout/radial6"/>
    <dgm:cxn modelId="{82245DFF-DCC4-4DA7-ADF3-B9FFB2A0ADFD}" type="presOf" srcId="{153C4BA3-CB44-4DCD-B10F-F054BB0D0732}" destId="{BC643048-9842-475C-AFEF-8ABD4650B27A}" srcOrd="0" destOrd="0" presId="urn:microsoft.com/office/officeart/2005/8/layout/radial6"/>
    <dgm:cxn modelId="{EAB4D797-CCAB-4254-9BE7-83E56207FCB7}" srcId="{E3CE7963-6F16-4E74-BCDF-5C1440A0B4C2}" destId="{86B63BE8-5B58-4D0F-A141-131ADDFC8D5E}" srcOrd="0" destOrd="0" parTransId="{6835C79F-2BC4-449A-BDB5-F72B98FA3AFD}" sibTransId="{153C4BA3-CB44-4DCD-B10F-F054BB0D0732}"/>
    <dgm:cxn modelId="{5861E1C1-47D1-4B32-8FED-1BED993FA8F2}" srcId="{E3CE7963-6F16-4E74-BCDF-5C1440A0B4C2}" destId="{5B27C54B-29BB-4BEA-9382-96C997226489}" srcOrd="3" destOrd="0" parTransId="{1BBB5D1A-274B-4454-A959-AB1CDFF7D095}" sibTransId="{4B0F0138-4CF9-477D-A3AA-299273D37B8F}"/>
    <dgm:cxn modelId="{1EC99B9A-BBCB-4FFE-8018-B1C77C8036E4}" type="presOf" srcId="{FBD2EFC5-909D-4C86-9F47-4154DB460D6A}" destId="{54C8BA37-5B7D-49A8-9BE7-D3E82F9C989B}" srcOrd="0" destOrd="0" presId="urn:microsoft.com/office/officeart/2005/8/layout/radial6"/>
    <dgm:cxn modelId="{448A8E21-7BD4-454C-93CE-31DFD29BAF38}" type="presOf" srcId="{AD02B7A4-27D8-4332-B993-CA86C30C8A79}" destId="{70AF44FD-497A-4660-8780-D5DCFD082C29}" srcOrd="0" destOrd="0" presId="urn:microsoft.com/office/officeart/2005/8/layout/radial6"/>
    <dgm:cxn modelId="{B008050E-D114-4345-8A2A-365C78BE6506}" srcId="{E3CE7963-6F16-4E74-BCDF-5C1440A0B4C2}" destId="{27D5BA80-CF24-4C63-B5B9-76DB400651D6}" srcOrd="1" destOrd="0" parTransId="{DEBB8FF8-F708-47DA-A6A3-7FB10A87D5A2}" sibTransId="{91B6E76A-88E7-4513-A478-7E36D88CF650}"/>
    <dgm:cxn modelId="{6CB41191-0E63-414E-8E47-CB4A552EA163}" type="presOf" srcId="{5B27C54B-29BB-4BEA-9382-96C997226489}" destId="{55A18266-F883-43B5-BB85-E1986DC6CA26}" srcOrd="0" destOrd="0" presId="urn:microsoft.com/office/officeart/2005/8/layout/radial6"/>
    <dgm:cxn modelId="{49C2B923-34D6-433E-ABCF-F3141882325C}" type="presParOf" srcId="{3C0456F6-B4CD-4FC1-A218-D0FAC07392A8}" destId="{76D606B1-E631-4A6B-9621-907EFD4CE8D8}" srcOrd="0" destOrd="0" presId="urn:microsoft.com/office/officeart/2005/8/layout/radial6"/>
    <dgm:cxn modelId="{3018AAC8-901C-4A8D-80D8-41A2E768DAF8}" type="presParOf" srcId="{3C0456F6-B4CD-4FC1-A218-D0FAC07392A8}" destId="{3EBA5A0F-8442-440F-A244-DCAD1B6391B9}" srcOrd="1" destOrd="0" presId="urn:microsoft.com/office/officeart/2005/8/layout/radial6"/>
    <dgm:cxn modelId="{1513EA29-D0D4-4C96-9E20-00655C946A69}" type="presParOf" srcId="{3C0456F6-B4CD-4FC1-A218-D0FAC07392A8}" destId="{2771435D-94BA-4086-9A00-FCB3FF82BD8A}" srcOrd="2" destOrd="0" presId="urn:microsoft.com/office/officeart/2005/8/layout/radial6"/>
    <dgm:cxn modelId="{0FBBF348-1242-401B-B9AC-EE92F0850CE9}" type="presParOf" srcId="{3C0456F6-B4CD-4FC1-A218-D0FAC07392A8}" destId="{BC643048-9842-475C-AFEF-8ABD4650B27A}" srcOrd="3" destOrd="0" presId="urn:microsoft.com/office/officeart/2005/8/layout/radial6"/>
    <dgm:cxn modelId="{F9322BD9-108E-478E-865A-104B0D987060}" type="presParOf" srcId="{3C0456F6-B4CD-4FC1-A218-D0FAC07392A8}" destId="{0F252C29-983A-4751-B74B-EA718AF03DDE}" srcOrd="4" destOrd="0" presId="urn:microsoft.com/office/officeart/2005/8/layout/radial6"/>
    <dgm:cxn modelId="{15DDCD3C-EE68-4CFC-ADB5-A8F094592C4D}" type="presParOf" srcId="{3C0456F6-B4CD-4FC1-A218-D0FAC07392A8}" destId="{962EAF89-A797-4914-B9D0-1AB753E1DF43}" srcOrd="5" destOrd="0" presId="urn:microsoft.com/office/officeart/2005/8/layout/radial6"/>
    <dgm:cxn modelId="{D5A51192-4E96-48DB-8056-D9EDA556FFCB}" type="presParOf" srcId="{3C0456F6-B4CD-4FC1-A218-D0FAC07392A8}" destId="{768FC35E-20C4-4A20-8294-0EFA9C2B8D43}" srcOrd="6" destOrd="0" presId="urn:microsoft.com/office/officeart/2005/8/layout/radial6"/>
    <dgm:cxn modelId="{483BC578-A05F-4D8A-ABF5-91AFA2985777}" type="presParOf" srcId="{3C0456F6-B4CD-4FC1-A218-D0FAC07392A8}" destId="{54C8BA37-5B7D-49A8-9BE7-D3E82F9C989B}" srcOrd="7" destOrd="0" presId="urn:microsoft.com/office/officeart/2005/8/layout/radial6"/>
    <dgm:cxn modelId="{33FCB41B-F085-469C-B20D-36B4F5612534}" type="presParOf" srcId="{3C0456F6-B4CD-4FC1-A218-D0FAC07392A8}" destId="{588DD84A-E8D4-4398-BC07-30E433118A85}" srcOrd="8" destOrd="0" presId="urn:microsoft.com/office/officeart/2005/8/layout/radial6"/>
    <dgm:cxn modelId="{02EB8719-7EE7-4877-AEE3-FF4B97451FDE}" type="presParOf" srcId="{3C0456F6-B4CD-4FC1-A218-D0FAC07392A8}" destId="{70AF44FD-497A-4660-8780-D5DCFD082C29}" srcOrd="9" destOrd="0" presId="urn:microsoft.com/office/officeart/2005/8/layout/radial6"/>
    <dgm:cxn modelId="{6956278B-2443-47BC-A4C5-4E68446958D7}" type="presParOf" srcId="{3C0456F6-B4CD-4FC1-A218-D0FAC07392A8}" destId="{55A18266-F883-43B5-BB85-E1986DC6CA26}" srcOrd="10" destOrd="0" presId="urn:microsoft.com/office/officeart/2005/8/layout/radial6"/>
    <dgm:cxn modelId="{87A94211-639D-4044-BF65-E4AA6B151C22}" type="presParOf" srcId="{3C0456F6-B4CD-4FC1-A218-D0FAC07392A8}" destId="{80C7C124-7600-4EFC-8B99-E1A445D71BFD}" srcOrd="11" destOrd="0" presId="urn:microsoft.com/office/officeart/2005/8/layout/radial6"/>
    <dgm:cxn modelId="{60656931-2E03-48AB-8B58-C4482CE9CBD4}" type="presParOf" srcId="{3C0456F6-B4CD-4FC1-A218-D0FAC07392A8}" destId="{57D116E6-05A3-4E2D-BF01-87BEF256536C}" srcOrd="12" destOrd="0" presId="urn:microsoft.com/office/officeart/2005/8/layout/radial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97355D-94CC-4EE8-A239-4AE37E15743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54131F-0E03-43CB-98E6-8B0E0675C1BC}">
      <dgm:prSet phldrT="[Текст]"/>
      <dgm:spPr/>
      <dgm:t>
        <a:bodyPr/>
        <a:lstStyle/>
        <a:p>
          <a:r>
            <a:rPr lang="ru-RU" dirty="0" smtClean="0"/>
            <a:t>Белорус</a:t>
          </a:r>
          <a:endParaRPr lang="ru-RU" dirty="0"/>
        </a:p>
      </dgm:t>
    </dgm:pt>
    <dgm:pt modelId="{64299D05-8A05-4565-8F04-809BB79A3BCB}" type="parTrans" cxnId="{2B5A6E00-420A-473B-ABDA-BA83EC58575C}">
      <dgm:prSet/>
      <dgm:spPr/>
      <dgm:t>
        <a:bodyPr/>
        <a:lstStyle/>
        <a:p>
          <a:endParaRPr lang="ru-RU"/>
        </a:p>
      </dgm:t>
    </dgm:pt>
    <dgm:pt modelId="{9A0DCAAE-BEC6-4A70-AEE3-EA6169445766}" type="sibTrans" cxnId="{2B5A6E00-420A-473B-ABDA-BA83EC58575C}">
      <dgm:prSet/>
      <dgm:spPr/>
      <dgm:t>
        <a:bodyPr/>
        <a:lstStyle/>
        <a:p>
          <a:endParaRPr lang="ru-RU"/>
        </a:p>
      </dgm:t>
    </dgm:pt>
    <dgm:pt modelId="{F56619BF-A13B-4290-A932-DC373806DFBE}">
      <dgm:prSet phldrT="[Текст]"/>
      <dgm:spPr/>
      <dgm:t>
        <a:bodyPr/>
        <a:lstStyle/>
        <a:p>
          <a:r>
            <a:rPr lang="ru-RU" dirty="0" smtClean="0"/>
            <a:t>Америка</a:t>
          </a:r>
          <a:endParaRPr lang="ru-RU" dirty="0"/>
        </a:p>
      </dgm:t>
    </dgm:pt>
    <dgm:pt modelId="{C0EBA5FF-D351-4C05-89E6-DADDD19650BE}" type="parTrans" cxnId="{6FD3BDEE-DC97-4FDA-A222-9FE7956AEC6E}">
      <dgm:prSet/>
      <dgm:spPr/>
      <dgm:t>
        <a:bodyPr/>
        <a:lstStyle/>
        <a:p>
          <a:endParaRPr lang="ru-RU"/>
        </a:p>
      </dgm:t>
    </dgm:pt>
    <dgm:pt modelId="{5F523F3A-8E47-4740-B496-FA2BC29CB255}" type="sibTrans" cxnId="{6FD3BDEE-DC97-4FDA-A222-9FE7956AEC6E}">
      <dgm:prSet/>
      <dgm:spPr/>
      <dgm:t>
        <a:bodyPr/>
        <a:lstStyle/>
        <a:p>
          <a:endParaRPr lang="ru-RU"/>
        </a:p>
      </dgm:t>
    </dgm:pt>
    <dgm:pt modelId="{1ABF8482-A418-4632-99C9-C341633A93BA}">
      <dgm:prSet phldrT="[Текст]" custT="1"/>
      <dgm:spPr/>
      <dgm:t>
        <a:bodyPr/>
        <a:lstStyle/>
        <a:p>
          <a:r>
            <a:rPr lang="ru-RU" sz="2000" dirty="0" smtClean="0"/>
            <a:t>Белорус?</a:t>
          </a:r>
          <a:endParaRPr lang="ru-RU" sz="2000" dirty="0"/>
        </a:p>
      </dgm:t>
    </dgm:pt>
    <dgm:pt modelId="{749F9C1A-3FD6-4803-9847-41B8A8E34674}" type="parTrans" cxnId="{258A60F3-D7C8-4B85-ADF3-CC0F3E3C5D8E}">
      <dgm:prSet/>
      <dgm:spPr/>
      <dgm:t>
        <a:bodyPr/>
        <a:lstStyle/>
        <a:p>
          <a:endParaRPr lang="ru-RU"/>
        </a:p>
      </dgm:t>
    </dgm:pt>
    <dgm:pt modelId="{7E2DDA43-E944-4F23-A962-8275345E524C}" type="sibTrans" cxnId="{258A60F3-D7C8-4B85-ADF3-CC0F3E3C5D8E}">
      <dgm:prSet/>
      <dgm:spPr/>
      <dgm:t>
        <a:bodyPr/>
        <a:lstStyle/>
        <a:p>
          <a:endParaRPr lang="ru-RU"/>
        </a:p>
      </dgm:t>
    </dgm:pt>
    <dgm:pt modelId="{774E2AD6-2DD1-4748-928D-E92CFB800129}">
      <dgm:prSet phldrT="[Текст]" custT="1"/>
      <dgm:spPr/>
      <dgm:t>
        <a:bodyPr/>
        <a:lstStyle/>
        <a:p>
          <a:r>
            <a:rPr lang="ru-RU" sz="1800" dirty="0" smtClean="0"/>
            <a:t>Американец?</a:t>
          </a:r>
          <a:endParaRPr lang="ru-RU" sz="1800" dirty="0"/>
        </a:p>
      </dgm:t>
    </dgm:pt>
    <dgm:pt modelId="{93A1D3F0-ABCB-4CD1-A448-8FAEEC625417}" type="parTrans" cxnId="{D5FD1455-0C87-4339-86DE-6FEC1E696D28}">
      <dgm:prSet/>
      <dgm:spPr/>
      <dgm:t>
        <a:bodyPr/>
        <a:lstStyle/>
        <a:p>
          <a:endParaRPr lang="ru-RU"/>
        </a:p>
      </dgm:t>
    </dgm:pt>
    <dgm:pt modelId="{CB5C310C-5B48-4006-9FC9-05C43BB6CFE9}" type="sibTrans" cxnId="{D5FD1455-0C87-4339-86DE-6FEC1E696D28}">
      <dgm:prSet/>
      <dgm:spPr/>
      <dgm:t>
        <a:bodyPr/>
        <a:lstStyle/>
        <a:p>
          <a:endParaRPr lang="ru-RU"/>
        </a:p>
      </dgm:t>
    </dgm:pt>
    <dgm:pt modelId="{6562070A-24D4-4025-8D7B-DC02019C983B}" type="pres">
      <dgm:prSet presAssocID="{1297355D-94CC-4EE8-A239-4AE37E1574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2CF7A-E32E-4FB9-836E-F8B9077DE6E2}" type="pres">
      <dgm:prSet presAssocID="{3C54131F-0E03-43CB-98E6-8B0E0675C1BC}" presName="node" presStyleLbl="node1" presStyleIdx="0" presStyleCnt="4" custRadScaleRad="149639" custRadScaleInc="-10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AE495-D0FF-44A6-934B-96EF58C068AD}" type="pres">
      <dgm:prSet presAssocID="{9A0DCAAE-BEC6-4A70-AEE3-EA616944576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A55AE63-C5FC-4630-B17A-AE287785553D}" type="pres">
      <dgm:prSet presAssocID="{9A0DCAAE-BEC6-4A70-AEE3-EA616944576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DE9D0E0-25A5-4FC8-B5C9-509178688689}" type="pres">
      <dgm:prSet presAssocID="{F56619BF-A13B-4290-A932-DC373806DFBE}" presName="node" presStyleLbl="node1" presStyleIdx="1" presStyleCnt="4" custRadScaleRad="112418" custRadScaleInc="-115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F4ECF-CDBA-499D-AD91-0F2C7D18506E}" type="pres">
      <dgm:prSet presAssocID="{5F523F3A-8E47-4740-B496-FA2BC29CB255}" presName="sibTrans" presStyleLbl="sibTrans2D1" presStyleIdx="1" presStyleCnt="4" custScaleX="135570"/>
      <dgm:spPr/>
      <dgm:t>
        <a:bodyPr/>
        <a:lstStyle/>
        <a:p>
          <a:endParaRPr lang="ru-RU"/>
        </a:p>
      </dgm:t>
    </dgm:pt>
    <dgm:pt modelId="{3B9CD2F1-EE6F-425B-A165-83902E6F58ED}" type="pres">
      <dgm:prSet presAssocID="{5F523F3A-8E47-4740-B496-FA2BC29CB25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8DE4087-9C6F-48F3-A258-37CAA597AF28}" type="pres">
      <dgm:prSet presAssocID="{1ABF8482-A418-4632-99C9-C341633A93BA}" presName="node" presStyleLbl="node1" presStyleIdx="2" presStyleCnt="4" custScaleX="174965" custRadScaleRad="86040" custRadScaleInc="7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5593-F159-4617-A6DC-69C6ED72E1DB}" type="pres">
      <dgm:prSet presAssocID="{7E2DDA43-E944-4F23-A962-8275345E524C}" presName="sibTrans" presStyleLbl="sibTrans2D1" presStyleIdx="2" presStyleCnt="4" custAng="14026755" custFlipVert="1" custFlipHor="1" custScaleX="11232" custScaleY="111351" custLinFactX="-200000" custLinFactY="-300000" custLinFactNeighborX="-280223" custLinFactNeighborY="-346301"/>
      <dgm:spPr/>
      <dgm:t>
        <a:bodyPr/>
        <a:lstStyle/>
        <a:p>
          <a:endParaRPr lang="ru-RU"/>
        </a:p>
      </dgm:t>
    </dgm:pt>
    <dgm:pt modelId="{1C12B555-F916-4534-A662-309A30EEF38F}" type="pres">
      <dgm:prSet presAssocID="{7E2DDA43-E944-4F23-A962-8275345E524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AAA8D16-E53D-4CBC-9967-64B783BDA9B8}" type="pres">
      <dgm:prSet presAssocID="{774E2AD6-2DD1-4748-928D-E92CFB800129}" presName="node" presStyleLbl="node1" presStyleIdx="3" presStyleCnt="4" custScaleX="171169" custRadScaleRad="180823" custRadScaleInc="-35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BB956-6587-4D79-970B-3215502A4C58}" type="pres">
      <dgm:prSet presAssocID="{CB5C310C-5B48-4006-9FC9-05C43BB6CFE9}" presName="sibTrans" presStyleLbl="sibTrans2D1" presStyleIdx="3" presStyleCnt="4" custAng="12373465" custScaleX="61922" custLinFactNeighborX="82814" custLinFactNeighborY="27837"/>
      <dgm:spPr/>
      <dgm:t>
        <a:bodyPr/>
        <a:lstStyle/>
        <a:p>
          <a:endParaRPr lang="ru-RU"/>
        </a:p>
      </dgm:t>
    </dgm:pt>
    <dgm:pt modelId="{1A3ADF14-8446-4862-8EFD-3B1ACBCA5486}" type="pres">
      <dgm:prSet presAssocID="{CB5C310C-5B48-4006-9FC9-05C43BB6CFE9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B5A6E00-420A-473B-ABDA-BA83EC58575C}" srcId="{1297355D-94CC-4EE8-A239-4AE37E15743F}" destId="{3C54131F-0E03-43CB-98E6-8B0E0675C1BC}" srcOrd="0" destOrd="0" parTransId="{64299D05-8A05-4565-8F04-809BB79A3BCB}" sibTransId="{9A0DCAAE-BEC6-4A70-AEE3-EA6169445766}"/>
    <dgm:cxn modelId="{D5FD1455-0C87-4339-86DE-6FEC1E696D28}" srcId="{1297355D-94CC-4EE8-A239-4AE37E15743F}" destId="{774E2AD6-2DD1-4748-928D-E92CFB800129}" srcOrd="3" destOrd="0" parTransId="{93A1D3F0-ABCB-4CD1-A448-8FAEEC625417}" sibTransId="{CB5C310C-5B48-4006-9FC9-05C43BB6CFE9}"/>
    <dgm:cxn modelId="{D2EC3CF6-B7FC-49AB-B683-5D886FAABD3C}" type="presOf" srcId="{9A0DCAAE-BEC6-4A70-AEE3-EA6169445766}" destId="{AA55AE63-C5FC-4630-B17A-AE287785553D}" srcOrd="1" destOrd="0" presId="urn:microsoft.com/office/officeart/2005/8/layout/cycle2"/>
    <dgm:cxn modelId="{D7C5DDF2-CD3D-4788-98F5-2F987AD4231D}" type="presOf" srcId="{1297355D-94CC-4EE8-A239-4AE37E15743F}" destId="{6562070A-24D4-4025-8D7B-DC02019C983B}" srcOrd="0" destOrd="0" presId="urn:microsoft.com/office/officeart/2005/8/layout/cycle2"/>
    <dgm:cxn modelId="{86718EEE-0FD5-4DA1-88B9-6B67692B1B60}" type="presOf" srcId="{7E2DDA43-E944-4F23-A962-8275345E524C}" destId="{8A745593-F159-4617-A6DC-69C6ED72E1DB}" srcOrd="0" destOrd="0" presId="urn:microsoft.com/office/officeart/2005/8/layout/cycle2"/>
    <dgm:cxn modelId="{258A60F3-D7C8-4B85-ADF3-CC0F3E3C5D8E}" srcId="{1297355D-94CC-4EE8-A239-4AE37E15743F}" destId="{1ABF8482-A418-4632-99C9-C341633A93BA}" srcOrd="2" destOrd="0" parTransId="{749F9C1A-3FD6-4803-9847-41B8A8E34674}" sibTransId="{7E2DDA43-E944-4F23-A962-8275345E524C}"/>
    <dgm:cxn modelId="{F89344BC-C63B-4ECE-8B1B-FC55EC782BAC}" type="presOf" srcId="{5F523F3A-8E47-4740-B496-FA2BC29CB255}" destId="{3B9CD2F1-EE6F-425B-A165-83902E6F58ED}" srcOrd="1" destOrd="0" presId="urn:microsoft.com/office/officeart/2005/8/layout/cycle2"/>
    <dgm:cxn modelId="{6D3A9907-717E-4C41-A298-BE6C0529F587}" type="presOf" srcId="{F56619BF-A13B-4290-A932-DC373806DFBE}" destId="{9DE9D0E0-25A5-4FC8-B5C9-509178688689}" srcOrd="0" destOrd="0" presId="urn:microsoft.com/office/officeart/2005/8/layout/cycle2"/>
    <dgm:cxn modelId="{1785E90F-DC5F-493B-B874-51384E1A83F2}" type="presOf" srcId="{5F523F3A-8E47-4740-B496-FA2BC29CB255}" destId="{DB7F4ECF-CDBA-499D-AD91-0F2C7D18506E}" srcOrd="0" destOrd="0" presId="urn:microsoft.com/office/officeart/2005/8/layout/cycle2"/>
    <dgm:cxn modelId="{365D16B9-A1A8-431C-A99C-5E1E4F348D0E}" type="presOf" srcId="{7E2DDA43-E944-4F23-A962-8275345E524C}" destId="{1C12B555-F916-4534-A662-309A30EEF38F}" srcOrd="1" destOrd="0" presId="urn:microsoft.com/office/officeart/2005/8/layout/cycle2"/>
    <dgm:cxn modelId="{EFB84528-41D2-4C4C-8ED9-1A2FCA0E6474}" type="presOf" srcId="{9A0DCAAE-BEC6-4A70-AEE3-EA6169445766}" destId="{D69AE495-D0FF-44A6-934B-96EF58C068AD}" srcOrd="0" destOrd="0" presId="urn:microsoft.com/office/officeart/2005/8/layout/cycle2"/>
    <dgm:cxn modelId="{6FD3BDEE-DC97-4FDA-A222-9FE7956AEC6E}" srcId="{1297355D-94CC-4EE8-A239-4AE37E15743F}" destId="{F56619BF-A13B-4290-A932-DC373806DFBE}" srcOrd="1" destOrd="0" parTransId="{C0EBA5FF-D351-4C05-89E6-DADDD19650BE}" sibTransId="{5F523F3A-8E47-4740-B496-FA2BC29CB255}"/>
    <dgm:cxn modelId="{20797F35-7D45-4015-B520-442DDD744AC8}" type="presOf" srcId="{3C54131F-0E03-43CB-98E6-8B0E0675C1BC}" destId="{5362CF7A-E32E-4FB9-836E-F8B9077DE6E2}" srcOrd="0" destOrd="0" presId="urn:microsoft.com/office/officeart/2005/8/layout/cycle2"/>
    <dgm:cxn modelId="{0502574B-91F0-4628-B92B-AEDC05F126B1}" type="presOf" srcId="{1ABF8482-A418-4632-99C9-C341633A93BA}" destId="{08DE4087-9C6F-48F3-A258-37CAA597AF28}" srcOrd="0" destOrd="0" presId="urn:microsoft.com/office/officeart/2005/8/layout/cycle2"/>
    <dgm:cxn modelId="{56211ABB-67FE-489A-BAEE-E009E959B083}" type="presOf" srcId="{774E2AD6-2DD1-4748-928D-E92CFB800129}" destId="{3AAA8D16-E53D-4CBC-9967-64B783BDA9B8}" srcOrd="0" destOrd="0" presId="urn:microsoft.com/office/officeart/2005/8/layout/cycle2"/>
    <dgm:cxn modelId="{E009CE0F-2F2C-4553-ADB9-CC8AAD35FA1C}" type="presOf" srcId="{CB5C310C-5B48-4006-9FC9-05C43BB6CFE9}" destId="{1A3ADF14-8446-4862-8EFD-3B1ACBCA5486}" srcOrd="1" destOrd="0" presId="urn:microsoft.com/office/officeart/2005/8/layout/cycle2"/>
    <dgm:cxn modelId="{AB29FC72-2EEA-457E-BFFE-E1C0476AFBFF}" type="presOf" srcId="{CB5C310C-5B48-4006-9FC9-05C43BB6CFE9}" destId="{B04BB956-6587-4D79-970B-3215502A4C58}" srcOrd="0" destOrd="0" presId="urn:microsoft.com/office/officeart/2005/8/layout/cycle2"/>
    <dgm:cxn modelId="{2C66FACB-2AA7-4878-B0F4-6B3DBC0D3126}" type="presParOf" srcId="{6562070A-24D4-4025-8D7B-DC02019C983B}" destId="{5362CF7A-E32E-4FB9-836E-F8B9077DE6E2}" srcOrd="0" destOrd="0" presId="urn:microsoft.com/office/officeart/2005/8/layout/cycle2"/>
    <dgm:cxn modelId="{1D1AF943-8B75-461C-A7DB-892AB2F02835}" type="presParOf" srcId="{6562070A-24D4-4025-8D7B-DC02019C983B}" destId="{D69AE495-D0FF-44A6-934B-96EF58C068AD}" srcOrd="1" destOrd="0" presId="urn:microsoft.com/office/officeart/2005/8/layout/cycle2"/>
    <dgm:cxn modelId="{E8A7E8F1-7EF0-4C40-9335-1CD9E8D18818}" type="presParOf" srcId="{D69AE495-D0FF-44A6-934B-96EF58C068AD}" destId="{AA55AE63-C5FC-4630-B17A-AE287785553D}" srcOrd="0" destOrd="0" presId="urn:microsoft.com/office/officeart/2005/8/layout/cycle2"/>
    <dgm:cxn modelId="{4A13B062-2739-46AD-AA37-3D6B46B1831F}" type="presParOf" srcId="{6562070A-24D4-4025-8D7B-DC02019C983B}" destId="{9DE9D0E0-25A5-4FC8-B5C9-509178688689}" srcOrd="2" destOrd="0" presId="urn:microsoft.com/office/officeart/2005/8/layout/cycle2"/>
    <dgm:cxn modelId="{B7F88EB7-3AB8-4544-AD47-A9978996BE0C}" type="presParOf" srcId="{6562070A-24D4-4025-8D7B-DC02019C983B}" destId="{DB7F4ECF-CDBA-499D-AD91-0F2C7D18506E}" srcOrd="3" destOrd="0" presId="urn:microsoft.com/office/officeart/2005/8/layout/cycle2"/>
    <dgm:cxn modelId="{0BDCB253-88E8-499A-9F73-9278BB7D4EEF}" type="presParOf" srcId="{DB7F4ECF-CDBA-499D-AD91-0F2C7D18506E}" destId="{3B9CD2F1-EE6F-425B-A165-83902E6F58ED}" srcOrd="0" destOrd="0" presId="urn:microsoft.com/office/officeart/2005/8/layout/cycle2"/>
    <dgm:cxn modelId="{2E54E626-6176-45C1-B69C-DF92281CDEBA}" type="presParOf" srcId="{6562070A-24D4-4025-8D7B-DC02019C983B}" destId="{08DE4087-9C6F-48F3-A258-37CAA597AF28}" srcOrd="4" destOrd="0" presId="urn:microsoft.com/office/officeart/2005/8/layout/cycle2"/>
    <dgm:cxn modelId="{4A6704A1-7512-4050-B300-465A4DFE5C92}" type="presParOf" srcId="{6562070A-24D4-4025-8D7B-DC02019C983B}" destId="{8A745593-F159-4617-A6DC-69C6ED72E1DB}" srcOrd="5" destOrd="0" presId="urn:microsoft.com/office/officeart/2005/8/layout/cycle2"/>
    <dgm:cxn modelId="{17374FA4-F506-420A-9F7A-B9DFF374E0E8}" type="presParOf" srcId="{8A745593-F159-4617-A6DC-69C6ED72E1DB}" destId="{1C12B555-F916-4534-A662-309A30EEF38F}" srcOrd="0" destOrd="0" presId="urn:microsoft.com/office/officeart/2005/8/layout/cycle2"/>
    <dgm:cxn modelId="{228961F4-717F-4711-9684-D1283010990F}" type="presParOf" srcId="{6562070A-24D4-4025-8D7B-DC02019C983B}" destId="{3AAA8D16-E53D-4CBC-9967-64B783BDA9B8}" srcOrd="6" destOrd="0" presId="urn:microsoft.com/office/officeart/2005/8/layout/cycle2"/>
    <dgm:cxn modelId="{8EB3983F-6E8F-4007-AF95-D4DF2798AFF9}" type="presParOf" srcId="{6562070A-24D4-4025-8D7B-DC02019C983B}" destId="{B04BB956-6587-4D79-970B-3215502A4C58}" srcOrd="7" destOrd="0" presId="urn:microsoft.com/office/officeart/2005/8/layout/cycle2"/>
    <dgm:cxn modelId="{2A9F0D46-5912-413C-9C38-722A6D3B7FDB}" type="presParOf" srcId="{B04BB956-6587-4D79-970B-3215502A4C58}" destId="{1A3ADF14-8446-4862-8EFD-3B1ACBCA5486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D2FB65-8D84-4EF7-AAFC-E10454B12F93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0BE07-2E1D-40EC-93A9-A4BF86D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Нации и национальные отношения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032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86124"/>
            <a:ext cx="1285884" cy="1928826"/>
          </a:xfrm>
          <a:prstGeom prst="rect">
            <a:avLst/>
          </a:prstGeom>
        </p:spPr>
      </p:pic>
      <p:pic>
        <p:nvPicPr>
          <p:cNvPr id="6" name="Рисунок 5" descr="00032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286124"/>
            <a:ext cx="1285884" cy="1928825"/>
          </a:xfrm>
          <a:prstGeom prst="rect">
            <a:avLst/>
          </a:prstGeom>
        </p:spPr>
      </p:pic>
      <p:pic>
        <p:nvPicPr>
          <p:cNvPr id="7" name="Рисунок 6" descr="00032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286125"/>
            <a:ext cx="1285884" cy="1928826"/>
          </a:xfrm>
          <a:prstGeom prst="rect">
            <a:avLst/>
          </a:prstGeom>
        </p:spPr>
      </p:pic>
      <p:pic>
        <p:nvPicPr>
          <p:cNvPr id="8" name="Рисунок 7" descr="00032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286124"/>
            <a:ext cx="1285884" cy="1928826"/>
          </a:xfrm>
          <a:prstGeom prst="rect">
            <a:avLst/>
          </a:prstGeom>
        </p:spPr>
      </p:pic>
      <p:pic>
        <p:nvPicPr>
          <p:cNvPr id="11" name="Рисунок 10" descr="000322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1104" y="3286124"/>
            <a:ext cx="1285884" cy="1928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Племя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Содержимое 13" descr="00031523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786314" y="2000240"/>
            <a:ext cx="3810771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Особенности племени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Его представители говорят на одном языке.</a:t>
            </a:r>
          </a:p>
          <a:p>
            <a:r>
              <a:rPr lang="ru-RU" dirty="0" smtClean="0"/>
              <a:t>У них общие религиозные обряды. </a:t>
            </a:r>
          </a:p>
          <a:p>
            <a:r>
              <a:rPr lang="ru-RU" dirty="0" smtClean="0"/>
              <a:t>Имеется формальный лидер – вождь и совет старейшин.</a:t>
            </a:r>
          </a:p>
          <a:p>
            <a:r>
              <a:rPr lang="ru-RU" dirty="0" smtClean="0"/>
              <a:t>Люди из других племен – чужаки.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000313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2857520" cy="39401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Народность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Народность </a:t>
            </a:r>
            <a:r>
              <a:rPr lang="ru-RU" dirty="0" smtClean="0"/>
              <a:t>складывается из нескольких племен, близких по происхождению и языку или разноязычных племен, смешавшихся в результате завоеваний.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3438" y="1600200"/>
          <a:ext cx="4043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Нация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1" name="Содержимое 10" descr="000296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1950720" cy="1310640"/>
          </a:xfrm>
        </p:spPr>
      </p:pic>
      <p:pic>
        <p:nvPicPr>
          <p:cNvPr id="18" name="Содержимое 15" descr="00029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86256"/>
            <a:ext cx="2143140" cy="1429876"/>
          </a:xfrm>
          <a:prstGeom prst="rect">
            <a:avLst/>
          </a:prstGeom>
        </p:spPr>
      </p:pic>
      <p:pic>
        <p:nvPicPr>
          <p:cNvPr id="21" name="Содержимое 18" descr="000297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957036"/>
            <a:ext cx="1285884" cy="1934872"/>
          </a:xfrm>
          <a:prstGeom prst="rect">
            <a:avLst/>
          </a:prstGeom>
        </p:spPr>
      </p:pic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Нация</a:t>
            </a:r>
            <a:r>
              <a:rPr lang="ru-RU" dirty="0" smtClean="0"/>
              <a:t> – более высокая ступень самоорганизации и консолидации этноса.</a:t>
            </a:r>
          </a:p>
          <a:p>
            <a:r>
              <a:rPr lang="ru-RU" dirty="0" smtClean="0"/>
              <a:t> Нации складываются в результате смешения представителей различных племен и народностей.</a:t>
            </a:r>
          </a:p>
        </p:txBody>
      </p:sp>
      <p:pic>
        <p:nvPicPr>
          <p:cNvPr id="24" name="Содержимое 21" descr="000297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643314"/>
            <a:ext cx="1214446" cy="181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Признаки нации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Признаки нации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Признаки нации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Белорус в Америке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Белорус в Америке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Страна и язык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Язык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Испания, Аргентина, Куба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Испанский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Французский, </a:t>
                      </a:r>
                      <a:r>
                        <a:rPr lang="ru-RU" dirty="0" err="1" smtClean="0"/>
                        <a:t>гасконский</a:t>
                      </a:r>
                      <a:r>
                        <a:rPr lang="ru-RU" dirty="0" smtClean="0"/>
                        <a:t>, провансальский. немецкий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 Беларусь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Белорусский, русский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План.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 Этнические общности.</a:t>
            </a:r>
          </a:p>
          <a:p>
            <a:r>
              <a:rPr lang="ru-RU" dirty="0" smtClean="0"/>
              <a:t>2.Развитие наций и национальных отношений.</a:t>
            </a:r>
          </a:p>
          <a:p>
            <a:r>
              <a:rPr lang="ru-RU" dirty="0" smtClean="0"/>
              <a:t>3.Национальное самосознание.</a:t>
            </a:r>
          </a:p>
          <a:p>
            <a:r>
              <a:rPr lang="ru-RU" dirty="0" smtClean="0"/>
              <a:t>4.Межнациональные конфликты и пути их преодоления.</a:t>
            </a:r>
            <a:endParaRPr lang="ru-RU" dirty="0"/>
          </a:p>
        </p:txBody>
      </p:sp>
      <p:pic>
        <p:nvPicPr>
          <p:cNvPr id="5" name="Содержимое 4" descr="children_of_the_world_w300h306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00240"/>
            <a:ext cx="3782012" cy="3857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Нации и национальные отношения сегодня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66454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94411-BAD2-47C0-964A-07C990BA3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5D94411-BAD2-47C0-964A-07C990BA3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5D94411-BAD2-47C0-964A-07C990BA3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14093-1D6B-44A9-A103-2A4519B1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E14093-1D6B-44A9-A103-2A4519B1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E14093-1D6B-44A9-A103-2A4519B1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57C80-9E28-4531-8A97-E6BA8D64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2C57C80-9E28-4531-8A97-E6BA8D64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2C57C80-9E28-4531-8A97-E6BA8D64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E4668-8E62-4E77-9A8A-1C749BA9D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20E4668-8E62-4E77-9A8A-1C749BA9D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20E4668-8E62-4E77-9A8A-1C749BA9D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B0EE9-4BFC-4933-8463-AE63797D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B9B0EE9-4BFC-4933-8463-AE63797D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B9B0EE9-4BFC-4933-8463-AE63797D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116F2-8540-4D3A-95CA-F67D2C0A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81116F2-8540-4D3A-95CA-F67D2C0A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81116F2-8540-4D3A-95CA-F67D2C0A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7F2A83-01F1-4086-96E8-EC68E687F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7F2A83-01F1-4086-96E8-EC68E687F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17F2A83-01F1-4086-96E8-EC68E687F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C9FA8-FCA1-40AC-BB0A-24B14EF2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2BC9FA8-FCA1-40AC-BB0A-24B14EF2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2BC9FA8-FCA1-40AC-BB0A-24B14EF2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40253-16F9-4F67-BAAA-FCD320624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DD40253-16F9-4F67-BAAA-FCD320624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6DD40253-16F9-4F67-BAAA-FCD320624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Пример сближения наций – Европейский Союз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Введено единое европейское гражданство, единая валюта – евро, европейское право обладает верховенством над национальным. На случай конфликтов существует Суд европейских сообществ.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На 01. 01. 2007 г. в него входило 27 государств, народы которых говорят на 40 языках.</a:t>
            </a:r>
            <a:endParaRPr lang="ru-RU" dirty="0"/>
          </a:p>
        </p:txBody>
      </p:sp>
      <p:pic>
        <p:nvPicPr>
          <p:cNvPr id="9" name="Рисунок 8" descr="happ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643314"/>
            <a:ext cx="353872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Национальное самосознание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Арка 3"/>
          <p:cNvSpPr/>
          <p:nvPr/>
        </p:nvSpPr>
        <p:spPr>
          <a:xfrm rot="5400000">
            <a:off x="857224" y="2357430"/>
            <a:ext cx="4643470" cy="3357586"/>
          </a:xfrm>
          <a:prstGeom prst="blockArc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САМОСОЗНАНИЕ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Национальное самосознание  -  это …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Единства, чувство, у народа, права на независимость и свободу, осознание, к Родине, любовь.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Национальное самосознание </a:t>
            </a:r>
            <a:r>
              <a:rPr lang="ru-RU" dirty="0" smtClean="0"/>
              <a:t>- чувство единства у народа, осознание своего права на независимость и свободу, любовь к Родине.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</a:rPr>
              <a:t>Национальное самосознание</a:t>
            </a:r>
            <a:endParaRPr lang="ru-RU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" name="Содержимое 18" descr="000318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2786082" cy="4245457"/>
          </a:xfrm>
        </p:spPr>
      </p:pic>
      <p:graphicFrame>
        <p:nvGraphicFramePr>
          <p:cNvPr id="20" name="Схема 19"/>
          <p:cNvGraphicFramePr/>
          <p:nvPr/>
        </p:nvGraphicFramePr>
        <p:xfrm>
          <a:off x="3786182" y="1357298"/>
          <a:ext cx="50720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Межнациональные конфликты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Межнациональный конфликт</a:t>
            </a:r>
            <a:r>
              <a:rPr lang="ru-RU" b="1" dirty="0" smtClean="0"/>
              <a:t> </a:t>
            </a:r>
            <a:r>
              <a:rPr lang="ru-RU" dirty="0" smtClean="0"/>
              <a:t>-  это конфликт между представителями разных наций, возникший в результате социально-политического неравенства, ущемления их прав, связанных с государственным устройством. </a:t>
            </a:r>
          </a:p>
          <a:p>
            <a:endParaRPr lang="ru-RU" dirty="0"/>
          </a:p>
        </p:txBody>
      </p:sp>
      <p:pic>
        <p:nvPicPr>
          <p:cNvPr id="22" name="Содержимое 21" descr="im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71612"/>
            <a:ext cx="4210080" cy="44291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</a:rPr>
              <a:t>Национализм и шовинизм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Содержимое 7" descr="s320x2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80" r="7380" b="30849"/>
          <a:stretch>
            <a:fillRect/>
          </a:stretch>
        </p:blipFill>
        <p:spPr>
          <a:xfrm>
            <a:off x="1857356" y="2357430"/>
            <a:ext cx="5486400" cy="2740033"/>
          </a:xfrm>
        </p:spPr>
      </p:pic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>
          <a:xfrm>
            <a:off x="1214414" y="1500174"/>
            <a:ext cx="6786610" cy="530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Национализм</a:t>
            </a:r>
            <a:r>
              <a:rPr lang="ru-RU" dirty="0" smtClean="0"/>
              <a:t> – утверждение превосходства и  исключительности своей нации.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Шовинизм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крайняя форма национализма.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Геноцид и расизм 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Геноцид </a:t>
            </a:r>
            <a:r>
              <a:rPr lang="ru-RU" dirty="0" smtClean="0"/>
              <a:t>– истребление целых групп населения по национальному признаку.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Расизм</a:t>
            </a:r>
            <a:r>
              <a:rPr lang="ru-RU" b="1" dirty="0" smtClean="0"/>
              <a:t> </a:t>
            </a:r>
            <a:r>
              <a:rPr lang="ru-RU" dirty="0" smtClean="0"/>
              <a:t>– истребление групп населения по расовому признаку.</a:t>
            </a:r>
            <a:endParaRPr lang="ru-RU" dirty="0"/>
          </a:p>
        </p:txBody>
      </p:sp>
      <p:pic>
        <p:nvPicPr>
          <p:cNvPr id="5" name="Содержимое 4" descr="picb_97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782456"/>
            <a:ext cx="2894817" cy="4361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Защита прав наций и государств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?</a:t>
            </a:r>
          </a:p>
          <a:p>
            <a:endParaRPr lang="ru-RU" dirty="0" smtClean="0"/>
          </a:p>
          <a:p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Этнические проблемы и гуманизм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Этнос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" name="Содержимое 9" descr="000311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Этнос</a:t>
            </a:r>
            <a:r>
              <a:rPr lang="ru-RU" dirty="0" smtClean="0"/>
              <a:t> – исторически сложившаяся на определенной территории общность людей, которая характеризуется единством происхождения, культуры, языка, а также сознанием своего единства.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Этнические проблемы и гуманизм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Гарантии прав лиц всех национальностей в РБ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Содержимое 4" descr="constitution_sm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3222426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Статья  14  Конституции РБ гласит: «…государство регулирует отношения между социальными, национальными и другими общностями на основе принципов равенства перед законом, уважения их прав и интересов».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Гарантии прав лиц всех национальностей в РБ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Содержимое 4" descr="constitution_sm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601623"/>
            <a:ext cx="3252087" cy="454202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Статья 50 Конституции РБ  гласит: </a:t>
            </a:r>
          </a:p>
          <a:p>
            <a:r>
              <a:rPr lang="ru-RU" dirty="0" smtClean="0"/>
              <a:t>«  … оскорбление национального достоинства преследуется по закону.  …Каждый имеет право пользоваться родным языком, выбирать язык общения, образования и воспитания».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5" name="Содержимое 4" descr="плпн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3425" y="2196306"/>
            <a:ext cx="3486150" cy="3333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§3, термины, схема.</a:t>
            </a:r>
          </a:p>
          <a:p>
            <a:r>
              <a:rPr lang="ru-RU" sz="3200" dirty="0" smtClean="0"/>
              <a:t> На 9-10- вопрос 3, стр. 31 (мини-сочинение).</a:t>
            </a: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Содержимое 6" descr="Колокольчики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413" y="1643050"/>
            <a:ext cx="6206772" cy="46434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Формирование этноса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Межэтнические и межнациональные браки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Содержимое 7" descr="мемья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416115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Ани Лорак.jpg"/>
          <p:cNvPicPr>
            <a:picLocks noChangeAspect="1"/>
          </p:cNvPicPr>
          <p:nvPr/>
        </p:nvPicPr>
        <p:blipFill>
          <a:blip r:embed="rId3" cstate="print"/>
          <a:srcRect l="15217" r="10870" b="23064"/>
          <a:stretch>
            <a:fillRect/>
          </a:stretch>
        </p:blipFill>
        <p:spPr>
          <a:xfrm>
            <a:off x="5857884" y="1571612"/>
            <a:ext cx="2428892" cy="2786082"/>
          </a:xfrm>
          <a:prstGeom prst="rect">
            <a:avLst/>
          </a:prstGeom>
        </p:spPr>
      </p:pic>
      <p:pic>
        <p:nvPicPr>
          <p:cNvPr id="17" name="Рисунок 16" descr="па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14818"/>
            <a:ext cx="2928940" cy="2218401"/>
          </a:xfrm>
          <a:prstGeom prst="rect">
            <a:avLst/>
          </a:prstGeom>
        </p:spPr>
      </p:pic>
      <p:pic>
        <p:nvPicPr>
          <p:cNvPr id="18" name="Рисунок 17" descr="пресняк.jpg"/>
          <p:cNvPicPr>
            <a:picLocks noChangeAspect="1"/>
          </p:cNvPicPr>
          <p:nvPr/>
        </p:nvPicPr>
        <p:blipFill>
          <a:blip r:embed="rId5"/>
          <a:srcRect b="22000"/>
          <a:stretch>
            <a:fillRect/>
          </a:stretch>
        </p:blipFill>
        <p:spPr>
          <a:xfrm>
            <a:off x="4714876" y="4572008"/>
            <a:ext cx="285750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</a:rPr>
              <a:t>Самосознание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Нет этносов «чистых и «нечистых». Любой этнос пополняется за счет межнациональных браков. Этническая сущность основана не на единстве крови, а на </a:t>
            </a:r>
            <a:r>
              <a:rPr lang="ru-RU" sz="2400" u="sng" dirty="0" smtClean="0"/>
              <a:t>самосознании людей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00030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638245"/>
            <a:ext cx="2143140" cy="1449968"/>
          </a:xfrm>
        </p:spPr>
      </p:pic>
      <p:pic>
        <p:nvPicPr>
          <p:cNvPr id="8" name="Рисунок 7" descr="00030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643446"/>
            <a:ext cx="2269804" cy="1500198"/>
          </a:xfrm>
          <a:prstGeom prst="rect">
            <a:avLst/>
          </a:prstGeom>
        </p:spPr>
      </p:pic>
      <p:pic>
        <p:nvPicPr>
          <p:cNvPr id="9" name="Рисунок 8" descr="000319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214554"/>
            <a:ext cx="1385451" cy="2071702"/>
          </a:xfrm>
          <a:prstGeom prst="rect">
            <a:avLst/>
          </a:prstGeom>
        </p:spPr>
      </p:pic>
      <p:pic>
        <p:nvPicPr>
          <p:cNvPr id="10" name="Рисунок 9" descr="000266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49" y="4643446"/>
            <a:ext cx="2286351" cy="1521853"/>
          </a:xfrm>
          <a:prstGeom prst="rect">
            <a:avLst/>
          </a:prstGeom>
        </p:spPr>
      </p:pic>
      <p:pic>
        <p:nvPicPr>
          <p:cNvPr id="11" name="Рисунок 10" descr="00023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642918"/>
            <a:ext cx="2105105" cy="1401211"/>
          </a:xfrm>
          <a:prstGeom prst="rect">
            <a:avLst/>
          </a:prstGeom>
        </p:spPr>
      </p:pic>
      <p:pic>
        <p:nvPicPr>
          <p:cNvPr id="12" name="Рисунок 11" descr="000313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2213210"/>
            <a:ext cx="1500198" cy="225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Формы (этапы) развития этносов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Формы (этапы) развития этноса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Род и его особенности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1" name="Содержимое 10" descr="000313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664" y="2428868"/>
            <a:ext cx="3971013" cy="2643206"/>
          </a:xfrm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Род</a:t>
            </a:r>
            <a:r>
              <a:rPr lang="ru-RU" b="1" dirty="0" smtClean="0"/>
              <a:t> </a:t>
            </a:r>
            <a:r>
              <a:rPr lang="ru-RU" dirty="0" smtClean="0"/>
              <a:t>– группа людей, связанных между собой родственными узами и имеющих общего предка.</a:t>
            </a:r>
          </a:p>
          <a:p>
            <a:r>
              <a:rPr lang="ru-RU" dirty="0" smtClean="0"/>
              <a:t>Отсутствует формальная система руководства.</a:t>
            </a:r>
          </a:p>
          <a:p>
            <a:r>
              <a:rPr lang="ru-RU" dirty="0" smtClean="0"/>
              <a:t>Законов нет. Их роль выполняют традиции.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</TotalTime>
  <Words>731</Words>
  <Application>Microsoft Office PowerPoint</Application>
  <PresentationFormat>Экран (4:3)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Нации и национальные отношения</vt:lpstr>
      <vt:lpstr>План.</vt:lpstr>
      <vt:lpstr>Этнос</vt:lpstr>
      <vt:lpstr>Формирование этноса</vt:lpstr>
      <vt:lpstr> Межэтнические и межнациональные браки</vt:lpstr>
      <vt:lpstr>Самосознание</vt:lpstr>
      <vt:lpstr>Формы (этапы) развития этносов</vt:lpstr>
      <vt:lpstr>Формы (этапы) развития этноса</vt:lpstr>
      <vt:lpstr>Род и его особенности</vt:lpstr>
      <vt:lpstr>Племя</vt:lpstr>
      <vt:lpstr> Особенности племени</vt:lpstr>
      <vt:lpstr>Народность</vt:lpstr>
      <vt:lpstr>Нация</vt:lpstr>
      <vt:lpstr>Признаки нации</vt:lpstr>
      <vt:lpstr>Признаки нации</vt:lpstr>
      <vt:lpstr>Признаки нации</vt:lpstr>
      <vt:lpstr>Белорус в Америке</vt:lpstr>
      <vt:lpstr>Белорус в Америке</vt:lpstr>
      <vt:lpstr>Страна и язык</vt:lpstr>
      <vt:lpstr>Нации и национальные отношения сегодня</vt:lpstr>
      <vt:lpstr>Пример сближения наций – Европейский Союз</vt:lpstr>
      <vt:lpstr>Национальное самосознание</vt:lpstr>
      <vt:lpstr>Национальное самосознание  -  это …</vt:lpstr>
      <vt:lpstr>Национальное самосознание</vt:lpstr>
      <vt:lpstr>Межнациональные конфликты</vt:lpstr>
      <vt:lpstr>Национализм и шовинизм</vt:lpstr>
      <vt:lpstr>Геноцид и расизм </vt:lpstr>
      <vt:lpstr>Защита прав наций и государств</vt:lpstr>
      <vt:lpstr>Этнические проблемы и гуманизм</vt:lpstr>
      <vt:lpstr>Этнические проблемы и гуманизм</vt:lpstr>
      <vt:lpstr>Гарантии прав лиц всех национальностей в РБ</vt:lpstr>
      <vt:lpstr>Гарантии прав лиц всех национальностей в РБ</vt:lpstr>
      <vt:lpstr>Домашнее задание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Нации и национальные отношения</dc:title>
  <dc:creator>Артём</dc:creator>
  <cp:lastModifiedBy>Артём</cp:lastModifiedBy>
  <cp:revision>71</cp:revision>
  <dcterms:created xsi:type="dcterms:W3CDTF">2009-09-21T19:11:28Z</dcterms:created>
  <dcterms:modified xsi:type="dcterms:W3CDTF">2012-10-29T19:38:50Z</dcterms:modified>
</cp:coreProperties>
</file>