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93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23" r:id="rId14"/>
    <p:sldId id="317" r:id="rId15"/>
    <p:sldId id="318" r:id="rId16"/>
    <p:sldId id="319" r:id="rId17"/>
    <p:sldId id="320" r:id="rId18"/>
    <p:sldId id="322" r:id="rId19"/>
    <p:sldId id="324" r:id="rId20"/>
    <p:sldId id="333" r:id="rId21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4316C"/>
    <a:srgbClr val="FFBB7B"/>
    <a:srgbClr val="1D591E"/>
    <a:srgbClr val="236B2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55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9D9-3FCD-4F78-8C09-5E27BA38E379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CEDA-9006-46E9-8BA8-62D61FF5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85000"/>
              </a:schemeClr>
            </a:gs>
            <a:gs pos="5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4F8-4A34-41D4-A3A6-F8C46323D4AE}" type="datetimeFigureOut">
              <a:rPr lang="ru-RU" smtClean="0"/>
              <a:t>вс 14.11.21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2088232" cy="16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43472" y="-1361501"/>
            <a:ext cx="4968552" cy="1622149"/>
            <a:chOff x="5125864" y="-816524"/>
            <a:chExt cx="5394640" cy="3097303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375024">
              <a:off x="6776088" y="-296266"/>
              <a:ext cx="3744416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20375024">
              <a:off x="5933099" y="-540064"/>
              <a:ext cx="3744415" cy="2577046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0375024">
              <a:off x="5125864" y="-816524"/>
              <a:ext cx="3744415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863757"/>
            <a:ext cx="6188468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ГЛАВНОЕ УПРАВЛЕНИЕ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ГРОДНЕНСКОГО ОБЛАСТНОГО ИСПОЛНИТЕЛЬНОГО КОМИТЕТА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УЧРЕЖДЕНИЕ ОБРАЗОВАНИЯ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"ГРОДНЕНСКИЙ ГОСУДАРСТВЕННЫЙ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ЭЛЕКТРОТЕХНИЧЕСКИЙ КОЛЛЕДЖ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ИМЕНИ ИВАНА СЧАСТНОГО"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632" y="63899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2021</a:t>
            </a:r>
          </a:p>
        </p:txBody>
      </p:sp>
      <p:pic>
        <p:nvPicPr>
          <p:cNvPr id="8194" name="Picture 2" descr="\\192.168.1.85\share\Логотип\slog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60992"/>
            <a:ext cx="3248381" cy="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489952" y="3099447"/>
            <a:ext cx="9574671" cy="1569062"/>
            <a:chOff x="1246588" y="1842196"/>
            <a:chExt cx="7181003" cy="7982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246588" y="2248996"/>
              <a:ext cx="7181003" cy="391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Тема: «Введение в дисциплину</a:t>
              </a:r>
              <a:r>
                <a:rPr lang="be-BY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»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789330" y="1842196"/>
              <a:ext cx="6228605" cy="5567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Занятие 1</a:t>
              </a:r>
              <a:endParaRPr lang="be-BY" sz="32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71" y="2817006"/>
            <a:ext cx="4044813" cy="404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2857" y="249370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проводить сравнительную характеристику видов МТС, их систем и сборочных единиц;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выполнять регулировки сборочных единиц МТС.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30820" y="1628800"/>
            <a:ext cx="786356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парк Республики Беларусь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296D17-66DE-4CE1-B7D8-729AFF376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955825"/>
            <a:ext cx="8974308" cy="29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5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6448" y="602141"/>
            <a:ext cx="1116124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десятилетие автомобильный парк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 постоянно увеличивается, главным образом, за счет личного автотранспорта. Так, за период с 1997 по 2006 год общее количество автомобилей в Беларуси увеличилось с 1502,9 тыс. единиц до 2405,8 тыс. или на 60,1%. Количество личного автотранспорта за это же время возросло с 1116,2 тыс. до 2023,3 тыс. или на 81,3%, а количество автомобилей находящихся в ведении предприятий, организаций и учреждений, сократилось с 386,7 тыс. единиц до 382,5 тыс. или на 1,1%. И если в 1997 г. на 1 тыс. населения приходилось 148 автомобилей, в т.ч. 110 личных, то в 2006 — 246 автомобилей, в т.ч. 207 личных.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2410" y="441261"/>
            <a:ext cx="91800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административных областей Беларуси наибольшее количество транспортных средств приходиться на Минскую область и г. Минск — в сумме 33%. Второе место занимает Брестская область — 19%. На долю остальных областей приходиться от 9% (Могилевская) до 14% (Гомельская).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7418F0-13A4-4CFD-8A80-C22869675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3437143"/>
            <a:ext cx="609071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0380" y="399155"/>
            <a:ext cx="968407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последние три года наблюдается повышение экономических темпов роста предприятий, занимающихся международными перевозками. Улучшается техническая оснащенность международных перевозчиков (рис. 1).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3A36A7-9B1F-427A-B7E7-FC340FE90957}"/>
              </a:ext>
            </a:extLst>
          </p:cNvPr>
          <p:cNvPicPr/>
          <p:nvPr/>
        </p:nvPicPr>
        <p:blipFill rotWithShape="1">
          <a:blip r:embed="rId3"/>
          <a:srcRect l="20401" t="17658" r="15273" b="4041"/>
          <a:stretch/>
        </p:blipFill>
        <p:spPr bwMode="auto">
          <a:xfrm>
            <a:off x="2495600" y="3140968"/>
            <a:ext cx="4803775" cy="365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5B125F-665C-4C01-8267-18D4C43B2A09}"/>
              </a:ext>
            </a:extLst>
          </p:cNvPr>
          <p:cNvSpPr/>
          <p:nvPr/>
        </p:nvSpPr>
        <p:spPr>
          <a:xfrm>
            <a:off x="7536160" y="4725144"/>
            <a:ext cx="3549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Рисунок 1 - Динамика изменения структуры парка АТС по возрастным группам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3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4992" y="349660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автомобилей, соответствующих экологическим требованиям: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 – 2 — уменьшилось и составляет 15,4% от общего парка АТС,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 – 3 — увеличилось и составляет 31,9% от общего парка АТС,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 – 4 — увеличилось и составляет 4,8% от общего парка АТС,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 – 5 — увеличилось и составляет 0,1% от общего парка АТС.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AAF40B-1773-4576-82A5-5FAFBEB79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509120"/>
            <a:ext cx="3503712" cy="24855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1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2659" y="44995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общего количества седельных тягачей, работающих на международных перевозках, 11% составляют автомобили марки МАЗ и 5% - автомобили MAZ/MAN.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 иностранных марок седельных тягачей наиболее популярные: SCANIA – 15%, VOLVO – 16%, MERCEDES-BENZ – 14%.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C014FE-8CEC-4DAB-B9BF-DCB66EE26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43" y="3629025"/>
            <a:ext cx="487680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1875" y="484860"/>
            <a:ext cx="9123495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грузовых автомобилей преобладают транспортные средства западных производителей, в частности автомобили марки MERCEDES-BENZ– 31% и MAN – 16%. Отечественные грузовые автомобили марки МАЗ и MAZ/MAN составляют 5% и 1% соответственно от общего парка грузовых автомобилей.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969857-A6C6-45A4-B732-2BC05308E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4348007"/>
            <a:ext cx="3776764" cy="251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0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8919" y="332656"/>
            <a:ext cx="90694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марок отечественные полуприцепы МАЗ составляют 13% от общего парка полуприцепов. Полуприцепы иностранных производителей, в частности полуприцепы марки SCHMITZ – 32% и KOGEL – 20%.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8ECD3A-3FC4-4CFD-AD27-4422143E0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50" y="2969406"/>
            <a:ext cx="6221750" cy="388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1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9021" y="93750"/>
            <a:ext cx="9235367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устойчивого развития транспорта необходимо ускоренное обновление и модернизация парка подвижного состава, проведение гибкой тарифной политики, наращивание объемов экспортно-импортных перевозок, привлечение транзита грузов и пассажиров через территорию Беларуси, обеспечение экологической безопасности и безопасности движения.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4267E5-C17E-4B3D-B1EF-291D5EF33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376837"/>
            <a:ext cx="4583832" cy="238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3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62" y="44196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63352" y="249370"/>
            <a:ext cx="975607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дисциплина ”Устройство механических транспортных средств“ предусматривает изучение общего типового устройства механических транспортных средств (далее – МТС) с двигателями внутреннего сгорания (далее – ДВС) и их составляющих частей (двигателя, трансмиссии, ходовой части, органов управления, кузова и кабины).</a:t>
            </a:r>
          </a:p>
          <a:p>
            <a:pPr algn="just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"/>
    </mc:Choice>
    <mc:Fallback xmlns=""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0" objId="6"/>
        <p14:stopEvt time="60515" objId="6"/>
        <p14:playEvt time="63757" objId="6"/>
        <p14:stopEvt time="66709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9496" y="2996952"/>
            <a:ext cx="1015312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00835" y="85001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учебной дисциплины ”Устройство механических транспортных средств“ базируется на знаниях, полученных учащимися в ходе изучения таких учебных дисциплин, как ”Математика“, ”Информатика“, ”Физика“, ”Химия“, ”Инженерная графика“, ”Основы технической механики“, ”Электротехнические материалы“, ”Теоретические основы электротехники“, ”Электрические измерения“, ”Электронные приборы“, ”Нормирование точности и технические измерения“.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50" y="5232595"/>
            <a:ext cx="2497612" cy="1637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8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5356" y="98072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400" y="764704"/>
            <a:ext cx="93940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изучения учебного материала необходимо руководствоваться действующими нормативными правовыми актами, техническими нормативными правовыми актами, соблюдать единство терминологии и обозначений, обращать внимание учащихся на вопросы охраны труда, экологии, санитарии и пожарной безопасности.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422A4F-EBA6-41AA-8BF2-31185E7A0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70" y="4150827"/>
            <a:ext cx="2540000" cy="25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32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537" y="332656"/>
            <a:ext cx="93498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теоретического материала и формирования у учащихся необходимых умений программой предусматривается проведение практических занятий.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D4098-2D40-42E2-A705-AB54D4BB3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296970"/>
            <a:ext cx="6240016" cy="358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33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23390" y="377476"/>
            <a:ext cx="968407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контроля усвоения программного учебного материала предусмотрено проведение трех обязательных контрольных работ, задания для которых разрабатываются преподавателем учебной дисциплины и обсуждаются на заседании предметной (цикловой) комиссии учреждения образования.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3975DA-3A94-40F5-B818-B620C6322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269675"/>
            <a:ext cx="3431704" cy="257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7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9416" y="27759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определены цели изучения каждой темы, спрогнозированы результаты их достижения в соответствии с уровнями усвоения учебного материала.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A5FEEA-749E-4F96-AEC9-76797E0E4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28" y="3861048"/>
            <a:ext cx="577190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340" y="146210"/>
            <a:ext cx="1000911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изучения учебной дисциплины учащиеся должны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представления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тенденции развития современного автомобиле- и тракторостроения;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пути совершенствования конструкций МТС, повышения их эксплуатационной надежности и долговечности;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BDF65A-C5AF-4034-9C08-4A6408F75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9" y="4039923"/>
            <a:ext cx="4207024" cy="279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384" y="163665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 уровне понимания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классификацию и индексацию МТС;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требования, предъявляемые к МТС;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назначение, устройство и работу систем, агрегатов, механизмов, приборов МТС;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пути снижения вредного воздействия МТС на окружающую среду;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5E8530-6D66-486B-A02C-35C1CBD53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25" y="4797152"/>
            <a:ext cx="4733267" cy="202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1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29</Words>
  <Application>Microsoft Office PowerPoint</Application>
  <PresentationFormat>Широкоэкранный</PresentationFormat>
  <Paragraphs>46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131</cp:revision>
  <cp:lastPrinted>2018-06-19T14:05:00Z</cp:lastPrinted>
  <dcterms:created xsi:type="dcterms:W3CDTF">2018-06-15T09:41:37Z</dcterms:created>
  <dcterms:modified xsi:type="dcterms:W3CDTF">2021-11-14T08:17:23Z</dcterms:modified>
</cp:coreProperties>
</file>