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be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102D06-E37C-44FF-AD92-9842B88E0C10}" type="datetimeFigureOut">
              <a:rPr lang="be-BY" smtClean="0"/>
              <a:t>07.04.2017</a:t>
            </a:fld>
            <a:endParaRPr lang="be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e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7DE8E8-34B5-451B-B363-F291F255B841}" type="slidenum">
              <a:rPr lang="be-BY" smtClean="0"/>
              <a:t>‹#›</a:t>
            </a:fld>
            <a:endParaRPr lang="be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8064896" cy="3433936"/>
          </a:xfrm>
        </p:spPr>
        <p:txBody>
          <a:bodyPr/>
          <a:lstStyle/>
          <a:p>
            <a:endParaRPr lang="be-BY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ru-RU" sz="4400" dirty="0" smtClean="0"/>
              <a:t>Основные величины механики</a:t>
            </a:r>
            <a:endParaRPr lang="be-BY" sz="4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625345"/>
              </p:ext>
            </p:extLst>
          </p:nvPr>
        </p:nvGraphicFramePr>
        <p:xfrm>
          <a:off x="1043608" y="2996952"/>
          <a:ext cx="7416823" cy="2012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1862"/>
                <a:gridCol w="859559"/>
                <a:gridCol w="2210964"/>
                <a:gridCol w="889471"/>
                <a:gridCol w="1103237"/>
                <a:gridCol w="1631730"/>
              </a:tblGrid>
              <a:tr h="4472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№ пп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Величина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Определение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обозначение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формула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Единица измерения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</a:tr>
              <a:tr h="447246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Сила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Мера действия одного тела на другое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F</a:t>
                      </a:r>
                      <a:r>
                        <a:rPr lang="ru-RU" sz="1300">
                          <a:effectLst/>
                        </a:rPr>
                        <a:t>, F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F</a:t>
                      </a:r>
                      <a:r>
                        <a:rPr lang="ru-RU" sz="1300">
                          <a:effectLst/>
                        </a:rPr>
                        <a:t> = m·а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 (ньютон)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</a:tr>
              <a:tr h="447246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Момент силы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Произведение модуля силы на плечо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 = F·l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Н·м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</a:tr>
              <a:tr h="22362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</a:tr>
              <a:tr h="22362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</a:tr>
              <a:tr h="22362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 dirty="0">
                          <a:effectLst/>
                        </a:rPr>
                        <a:t> </a:t>
                      </a:r>
                      <a:endParaRPr lang="be-BY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>
                          <a:effectLst/>
                        </a:rPr>
                        <a:t> </a:t>
                      </a:r>
                      <a:endParaRPr lang="be-BY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300" dirty="0">
                          <a:effectLst/>
                        </a:rPr>
                        <a:t> </a:t>
                      </a:r>
                      <a:endParaRPr lang="be-BY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03" marR="625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41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44</Words>
  <Application>Microsoft Office PowerPoint</Application>
  <PresentationFormat>Экран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Основные величины механики</vt:lpstr>
    </vt:vector>
  </TitlesOfParts>
  <Company>SPecialiST RePack,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величины механики</dc:title>
  <dc:creator>Шумские</dc:creator>
  <cp:lastModifiedBy>Шумские</cp:lastModifiedBy>
  <cp:revision>4</cp:revision>
  <dcterms:created xsi:type="dcterms:W3CDTF">2017-04-07T08:03:40Z</dcterms:created>
  <dcterms:modified xsi:type="dcterms:W3CDTF">2017-04-07T10:58:55Z</dcterms:modified>
</cp:coreProperties>
</file>