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76" r:id="rId1"/>
    <p:sldMasterId id="2147483900" r:id="rId2"/>
    <p:sldMasterId id="2147483912" r:id="rId3"/>
  </p:sldMasterIdLst>
  <p:notesMasterIdLst>
    <p:notesMasterId r:id="rId21"/>
  </p:notesMasterIdLst>
  <p:handoutMasterIdLst>
    <p:handoutMasterId r:id="rId22"/>
  </p:handoutMasterIdLst>
  <p:sldIdLst>
    <p:sldId id="256" r:id="rId4"/>
    <p:sldId id="308" r:id="rId5"/>
    <p:sldId id="310" r:id="rId6"/>
    <p:sldId id="309" r:id="rId7"/>
    <p:sldId id="311" r:id="rId8"/>
    <p:sldId id="312" r:id="rId9"/>
    <p:sldId id="313" r:id="rId10"/>
    <p:sldId id="356" r:id="rId11"/>
    <p:sldId id="354" r:id="rId12"/>
    <p:sldId id="355" r:id="rId13"/>
    <p:sldId id="349" r:id="rId14"/>
    <p:sldId id="350" r:id="rId15"/>
    <p:sldId id="314" r:id="rId16"/>
    <p:sldId id="351" r:id="rId17"/>
    <p:sldId id="315" r:id="rId18"/>
    <p:sldId id="316" r:id="rId19"/>
    <p:sldId id="317" r:id="rId20"/>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Светлый стиль 2 - акцент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73" autoAdjust="0"/>
    <p:restoredTop sz="86522" autoAdjust="0"/>
  </p:normalViewPr>
  <p:slideViewPr>
    <p:cSldViewPr>
      <p:cViewPr varScale="1">
        <p:scale>
          <a:sx n="63" d="100"/>
          <a:sy n="63" d="100"/>
        </p:scale>
        <p:origin x="1590"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tableStyles" Target="tableStyles.xml"/><Relationship Id="rId3" Type="http://schemas.openxmlformats.org/officeDocument/2006/relationships/slideMaster" Target="slideMasters/slideMaster3.xml"/><Relationship Id="rId21" Type="http://schemas.openxmlformats.org/officeDocument/2006/relationships/notesMaster" Target="notesMasters/notesMaster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viewProps" Target="view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presProps" Target="presProp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ru-RU" dirty="0" smtClean="0"/>
              <a:t>Основные положения курса</a:t>
            </a:r>
            <a:endParaRPr lang="ru-RU" dirty="0"/>
          </a:p>
        </p:txBody>
      </p:sp>
      <p:sp>
        <p:nvSpPr>
          <p:cNvPr id="3" name="Дата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9FE25D1D-6732-4804-BFF7-2BBD9703D1FF}" type="datetimeFigureOut">
              <a:rPr lang="ru-RU" smtClean="0"/>
              <a:t>10.04.2022</a:t>
            </a:fld>
            <a:endParaRPr lang="ru-RU" dirty="0"/>
          </a:p>
        </p:txBody>
      </p:sp>
      <p:sp>
        <p:nvSpPr>
          <p:cNvPr id="4" name="Нижний колонтитул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dirty="0"/>
          </a:p>
        </p:txBody>
      </p:sp>
      <p:sp>
        <p:nvSpPr>
          <p:cNvPr id="5" name="Номер слайда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500FB0AC-F838-4D23-9168-7F3343549911}" type="slidenum">
              <a:rPr lang="ru-RU" smtClean="0"/>
              <a:t>‹#›</a:t>
            </a:fld>
            <a:endParaRPr lang="ru-RU" dirty="0"/>
          </a:p>
        </p:txBody>
      </p:sp>
    </p:spTree>
    <p:extLst>
      <p:ext uri="{BB962C8B-B14F-4D97-AF65-F5344CB8AC3E}">
        <p14:creationId xmlns:p14="http://schemas.microsoft.com/office/powerpoint/2010/main" val="863626941"/>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ru-RU" dirty="0" smtClean="0"/>
              <a:t>Основные положения курса</a:t>
            </a:r>
            <a:endParaRPr lang="ru-RU" dirty="0"/>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5161C1A-CEF0-443D-8BC7-B5875D484FE5}" type="datetimeFigureOut">
              <a:rPr lang="ru-RU" smtClean="0"/>
              <a:t>10.04.2022</a:t>
            </a:fld>
            <a:endParaRPr lang="ru-RU" dirty="0"/>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dirty="0"/>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dirty="0"/>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16D165F-AC20-4724-AC77-690554F43DDB}" type="slidenum">
              <a:rPr lang="ru-RU" smtClean="0"/>
              <a:t>‹#›</a:t>
            </a:fld>
            <a:endParaRPr lang="ru-RU" dirty="0"/>
          </a:p>
        </p:txBody>
      </p:sp>
    </p:spTree>
    <p:extLst>
      <p:ext uri="{BB962C8B-B14F-4D97-AF65-F5344CB8AC3E}">
        <p14:creationId xmlns:p14="http://schemas.microsoft.com/office/powerpoint/2010/main" val="1853319498"/>
      </p:ext>
    </p:extLst>
  </p:cSld>
  <p:clrMap bg1="lt1" tx1="dk1" bg2="lt2" tx2="dk2" accent1="accent1" accent2="accent2" accent3="accent3" accent4="accent4" accent5="accent5" accent6="accent6" hlink="hlink" folHlink="folHlink"/>
  <p:hf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716D165F-AC20-4724-AC77-690554F43DDB}" type="slidenum">
              <a:rPr lang="ru-RU" smtClean="0"/>
              <a:t>2</a:t>
            </a:fld>
            <a:endParaRPr lang="ru-RU" dirty="0"/>
          </a:p>
        </p:txBody>
      </p:sp>
      <p:sp>
        <p:nvSpPr>
          <p:cNvPr id="5" name="Верхний колонтитул 4"/>
          <p:cNvSpPr>
            <a:spLocks noGrp="1"/>
          </p:cNvSpPr>
          <p:nvPr>
            <p:ph type="hdr" sz="quarter" idx="11"/>
          </p:nvPr>
        </p:nvSpPr>
        <p:spPr/>
        <p:txBody>
          <a:bodyPr/>
          <a:lstStyle/>
          <a:p>
            <a:r>
              <a:rPr lang="ru-RU" dirty="0" smtClean="0"/>
              <a:t>Основные положения курса</a:t>
            </a:r>
            <a:endParaRPr lang="ru-RU" dirty="0"/>
          </a:p>
        </p:txBody>
      </p:sp>
    </p:spTree>
    <p:extLst>
      <p:ext uri="{BB962C8B-B14F-4D97-AF65-F5344CB8AC3E}">
        <p14:creationId xmlns:p14="http://schemas.microsoft.com/office/powerpoint/2010/main" val="147918273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dirty="0" smtClean="0"/>
              <a:t>Аппаратура управления и защиты, обеспечивающая защиту установки от аварийных и ненормальных режимов и регулирование параметров технологического процесса; ПЭЭ – преобразователь параметров электроэнергии (напряжения, величины, частоты тока и др.); ПЭТ – узел нагрева установки (преобразователь электроэнергии в тепловую энергию).</a:t>
            </a:r>
          </a:p>
        </p:txBody>
      </p:sp>
      <p:sp>
        <p:nvSpPr>
          <p:cNvPr id="4" name="Номер слайда 3"/>
          <p:cNvSpPr>
            <a:spLocks noGrp="1"/>
          </p:cNvSpPr>
          <p:nvPr>
            <p:ph type="sldNum" sz="quarter" idx="10"/>
          </p:nvPr>
        </p:nvSpPr>
        <p:spPr/>
        <p:txBody>
          <a:bodyPr/>
          <a:lstStyle/>
          <a:p>
            <a:fld id="{716D165F-AC20-4724-AC77-690554F43DDB}" type="slidenum">
              <a:rPr lang="ru-RU" smtClean="0"/>
              <a:t>17</a:t>
            </a:fld>
            <a:endParaRPr lang="ru-RU" dirty="0"/>
          </a:p>
        </p:txBody>
      </p:sp>
      <p:sp>
        <p:nvSpPr>
          <p:cNvPr id="5" name="Верхний колонтитул 4"/>
          <p:cNvSpPr>
            <a:spLocks noGrp="1"/>
          </p:cNvSpPr>
          <p:nvPr>
            <p:ph type="hdr" sz="quarter" idx="11"/>
          </p:nvPr>
        </p:nvSpPr>
        <p:spPr/>
        <p:txBody>
          <a:bodyPr/>
          <a:lstStyle/>
          <a:p>
            <a:r>
              <a:rPr lang="ru-RU" dirty="0" smtClean="0"/>
              <a:t>Основные положения курса</a:t>
            </a:r>
            <a:endParaRPr lang="ru-RU" dirty="0"/>
          </a:p>
        </p:txBody>
      </p:sp>
    </p:spTree>
    <p:extLst>
      <p:ext uri="{BB962C8B-B14F-4D97-AF65-F5344CB8AC3E}">
        <p14:creationId xmlns:p14="http://schemas.microsoft.com/office/powerpoint/2010/main" val="14791827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716D165F-AC20-4724-AC77-690554F43DDB}" type="slidenum">
              <a:rPr lang="ru-RU" smtClean="0"/>
              <a:t>3</a:t>
            </a:fld>
            <a:endParaRPr lang="ru-RU" dirty="0"/>
          </a:p>
        </p:txBody>
      </p:sp>
      <p:sp>
        <p:nvSpPr>
          <p:cNvPr id="5" name="Верхний колонтитул 4"/>
          <p:cNvSpPr>
            <a:spLocks noGrp="1"/>
          </p:cNvSpPr>
          <p:nvPr>
            <p:ph type="hdr" sz="quarter" idx="11"/>
          </p:nvPr>
        </p:nvSpPr>
        <p:spPr/>
        <p:txBody>
          <a:bodyPr/>
          <a:lstStyle/>
          <a:p>
            <a:r>
              <a:rPr lang="ru-RU" dirty="0" smtClean="0"/>
              <a:t>Основные положения курса</a:t>
            </a:r>
            <a:endParaRPr lang="ru-RU" dirty="0"/>
          </a:p>
        </p:txBody>
      </p:sp>
    </p:spTree>
    <p:extLst>
      <p:ext uri="{BB962C8B-B14F-4D97-AF65-F5344CB8AC3E}">
        <p14:creationId xmlns:p14="http://schemas.microsoft.com/office/powerpoint/2010/main" val="14791827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716D165F-AC20-4724-AC77-690554F43DDB}" type="slidenum">
              <a:rPr lang="ru-RU" smtClean="0"/>
              <a:t>4</a:t>
            </a:fld>
            <a:endParaRPr lang="ru-RU" dirty="0"/>
          </a:p>
        </p:txBody>
      </p:sp>
      <p:sp>
        <p:nvSpPr>
          <p:cNvPr id="5" name="Верхний колонтитул 4"/>
          <p:cNvSpPr>
            <a:spLocks noGrp="1"/>
          </p:cNvSpPr>
          <p:nvPr>
            <p:ph type="hdr" sz="quarter" idx="11"/>
          </p:nvPr>
        </p:nvSpPr>
        <p:spPr/>
        <p:txBody>
          <a:bodyPr/>
          <a:lstStyle/>
          <a:p>
            <a:r>
              <a:rPr lang="ru-RU" dirty="0" smtClean="0"/>
              <a:t>Основные положения курса</a:t>
            </a:r>
            <a:endParaRPr lang="ru-RU" dirty="0"/>
          </a:p>
        </p:txBody>
      </p:sp>
    </p:spTree>
    <p:extLst>
      <p:ext uri="{BB962C8B-B14F-4D97-AF65-F5344CB8AC3E}">
        <p14:creationId xmlns:p14="http://schemas.microsoft.com/office/powerpoint/2010/main" val="14791827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716D165F-AC20-4724-AC77-690554F43DDB}" type="slidenum">
              <a:rPr lang="ru-RU" smtClean="0"/>
              <a:t>5</a:t>
            </a:fld>
            <a:endParaRPr lang="ru-RU" dirty="0"/>
          </a:p>
        </p:txBody>
      </p:sp>
      <p:sp>
        <p:nvSpPr>
          <p:cNvPr id="5" name="Верхний колонтитул 4"/>
          <p:cNvSpPr>
            <a:spLocks noGrp="1"/>
          </p:cNvSpPr>
          <p:nvPr>
            <p:ph type="hdr" sz="quarter" idx="11"/>
          </p:nvPr>
        </p:nvSpPr>
        <p:spPr/>
        <p:txBody>
          <a:bodyPr/>
          <a:lstStyle/>
          <a:p>
            <a:r>
              <a:rPr lang="ru-RU" dirty="0" smtClean="0"/>
              <a:t>Основные положения курса</a:t>
            </a:r>
            <a:endParaRPr lang="ru-RU" dirty="0"/>
          </a:p>
        </p:txBody>
      </p:sp>
    </p:spTree>
    <p:extLst>
      <p:ext uri="{BB962C8B-B14F-4D97-AF65-F5344CB8AC3E}">
        <p14:creationId xmlns:p14="http://schemas.microsoft.com/office/powerpoint/2010/main" val="14791827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716D165F-AC20-4724-AC77-690554F43DDB}" type="slidenum">
              <a:rPr lang="ru-RU" smtClean="0"/>
              <a:t>6</a:t>
            </a:fld>
            <a:endParaRPr lang="ru-RU" dirty="0"/>
          </a:p>
        </p:txBody>
      </p:sp>
      <p:sp>
        <p:nvSpPr>
          <p:cNvPr id="5" name="Верхний колонтитул 4"/>
          <p:cNvSpPr>
            <a:spLocks noGrp="1"/>
          </p:cNvSpPr>
          <p:nvPr>
            <p:ph type="hdr" sz="quarter" idx="11"/>
          </p:nvPr>
        </p:nvSpPr>
        <p:spPr/>
        <p:txBody>
          <a:bodyPr/>
          <a:lstStyle/>
          <a:p>
            <a:r>
              <a:rPr lang="ru-RU" dirty="0" smtClean="0"/>
              <a:t>Основные положения курса</a:t>
            </a:r>
            <a:endParaRPr lang="ru-RU" dirty="0"/>
          </a:p>
        </p:txBody>
      </p:sp>
    </p:spTree>
    <p:extLst>
      <p:ext uri="{BB962C8B-B14F-4D97-AF65-F5344CB8AC3E}">
        <p14:creationId xmlns:p14="http://schemas.microsoft.com/office/powerpoint/2010/main" val="147918273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716D165F-AC20-4724-AC77-690554F43DDB}" type="slidenum">
              <a:rPr lang="ru-RU" smtClean="0"/>
              <a:t>7</a:t>
            </a:fld>
            <a:endParaRPr lang="ru-RU" dirty="0"/>
          </a:p>
        </p:txBody>
      </p:sp>
      <p:sp>
        <p:nvSpPr>
          <p:cNvPr id="5" name="Верхний колонтитул 4"/>
          <p:cNvSpPr>
            <a:spLocks noGrp="1"/>
          </p:cNvSpPr>
          <p:nvPr>
            <p:ph type="hdr" sz="quarter" idx="11"/>
          </p:nvPr>
        </p:nvSpPr>
        <p:spPr/>
        <p:txBody>
          <a:bodyPr/>
          <a:lstStyle/>
          <a:p>
            <a:r>
              <a:rPr lang="ru-RU" dirty="0" smtClean="0"/>
              <a:t>Основные положения курса</a:t>
            </a:r>
            <a:endParaRPr lang="ru-RU" dirty="0"/>
          </a:p>
        </p:txBody>
      </p:sp>
    </p:spTree>
    <p:extLst>
      <p:ext uri="{BB962C8B-B14F-4D97-AF65-F5344CB8AC3E}">
        <p14:creationId xmlns:p14="http://schemas.microsoft.com/office/powerpoint/2010/main" val="147918273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716D165F-AC20-4724-AC77-690554F43DDB}" type="slidenum">
              <a:rPr lang="ru-RU" smtClean="0"/>
              <a:t>13</a:t>
            </a:fld>
            <a:endParaRPr lang="ru-RU" dirty="0"/>
          </a:p>
        </p:txBody>
      </p:sp>
      <p:sp>
        <p:nvSpPr>
          <p:cNvPr id="5" name="Верхний колонтитул 4"/>
          <p:cNvSpPr>
            <a:spLocks noGrp="1"/>
          </p:cNvSpPr>
          <p:nvPr>
            <p:ph type="hdr" sz="quarter" idx="11"/>
          </p:nvPr>
        </p:nvSpPr>
        <p:spPr/>
        <p:txBody>
          <a:bodyPr/>
          <a:lstStyle/>
          <a:p>
            <a:r>
              <a:rPr lang="ru-RU" dirty="0" smtClean="0"/>
              <a:t>Основные положения курса</a:t>
            </a:r>
            <a:endParaRPr lang="ru-RU" dirty="0"/>
          </a:p>
        </p:txBody>
      </p:sp>
    </p:spTree>
    <p:extLst>
      <p:ext uri="{BB962C8B-B14F-4D97-AF65-F5344CB8AC3E}">
        <p14:creationId xmlns:p14="http://schemas.microsoft.com/office/powerpoint/2010/main" val="147918273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200" kern="1200" dirty="0" smtClean="0">
                <a:solidFill>
                  <a:schemeClr val="tx1"/>
                </a:solidFill>
                <a:effectLst/>
                <a:latin typeface="+mn-lt"/>
                <a:ea typeface="+mn-ea"/>
                <a:cs typeface="+mn-cs"/>
              </a:rPr>
              <a:t>Аппаратура управления и защиты (АУЗ) реализует управление потоком электрической энергии и изменение ее параметров. Двигатель (Д) преобразует электрическую энергию в механическую, а передаточный механизм (ПМ) позволяет осуществить управление потоком механической энергии. Элемент </a:t>
            </a:r>
            <a:r>
              <a:rPr lang="en-US" sz="1200" kern="1200" dirty="0" smtClean="0">
                <a:solidFill>
                  <a:schemeClr val="tx1"/>
                </a:solidFill>
                <a:effectLst/>
                <a:latin typeface="+mn-lt"/>
                <a:ea typeface="+mn-ea"/>
                <a:cs typeface="+mn-cs"/>
              </a:rPr>
              <a:t>R</a:t>
            </a:r>
            <a:r>
              <a:rPr lang="ru-RU" sz="1200" kern="1200" dirty="0" smtClean="0">
                <a:solidFill>
                  <a:schemeClr val="tx1"/>
                </a:solidFill>
                <a:effectLst/>
                <a:latin typeface="+mn-lt"/>
                <a:ea typeface="+mn-ea"/>
                <a:cs typeface="+mn-cs"/>
              </a:rPr>
              <a:t> моделирует элементарную операцию технологического процесса, в которой совершается работа с использованием механической энергии, получаемой с помощью электропривода.</a:t>
            </a:r>
          </a:p>
          <a:p>
            <a:endParaRPr lang="ru-RU" dirty="0"/>
          </a:p>
        </p:txBody>
      </p:sp>
      <p:sp>
        <p:nvSpPr>
          <p:cNvPr id="4" name="Номер слайда 3"/>
          <p:cNvSpPr>
            <a:spLocks noGrp="1"/>
          </p:cNvSpPr>
          <p:nvPr>
            <p:ph type="sldNum" sz="quarter" idx="10"/>
          </p:nvPr>
        </p:nvSpPr>
        <p:spPr/>
        <p:txBody>
          <a:bodyPr/>
          <a:lstStyle/>
          <a:p>
            <a:fld id="{716D165F-AC20-4724-AC77-690554F43DDB}" type="slidenum">
              <a:rPr lang="ru-RU" smtClean="0"/>
              <a:t>15</a:t>
            </a:fld>
            <a:endParaRPr lang="ru-RU" dirty="0"/>
          </a:p>
        </p:txBody>
      </p:sp>
      <p:sp>
        <p:nvSpPr>
          <p:cNvPr id="5" name="Верхний колонтитул 4"/>
          <p:cNvSpPr>
            <a:spLocks noGrp="1"/>
          </p:cNvSpPr>
          <p:nvPr>
            <p:ph type="hdr" sz="quarter" idx="11"/>
          </p:nvPr>
        </p:nvSpPr>
        <p:spPr/>
        <p:txBody>
          <a:bodyPr/>
          <a:lstStyle/>
          <a:p>
            <a:r>
              <a:rPr lang="ru-RU" dirty="0" smtClean="0"/>
              <a:t>Основные положения курса</a:t>
            </a:r>
            <a:endParaRPr lang="ru-RU" dirty="0"/>
          </a:p>
        </p:txBody>
      </p:sp>
    </p:spTree>
    <p:extLst>
      <p:ext uri="{BB962C8B-B14F-4D97-AF65-F5344CB8AC3E}">
        <p14:creationId xmlns:p14="http://schemas.microsoft.com/office/powerpoint/2010/main" val="147918273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200" kern="1200" dirty="0" smtClean="0">
                <a:solidFill>
                  <a:schemeClr val="tx1"/>
                </a:solidFill>
                <a:effectLst/>
                <a:latin typeface="+mn-lt"/>
                <a:ea typeface="+mn-ea"/>
                <a:cs typeface="+mn-cs"/>
              </a:rPr>
              <a:t>Пускорегулирующая аппаратура (ПРА) позволяет осуществить управление потоком электрической энергии, лампа (Л) преобразует ее в лучистую, а устройство управления (УУ) реализует управление потоком лучистой энергии. Элемент Р моделирует рабочую поверхность, которая подвержена воздействию лучистой энергии.</a:t>
            </a:r>
          </a:p>
          <a:p>
            <a:endParaRPr lang="ru-RU" dirty="0"/>
          </a:p>
        </p:txBody>
      </p:sp>
      <p:sp>
        <p:nvSpPr>
          <p:cNvPr id="4" name="Номер слайда 3"/>
          <p:cNvSpPr>
            <a:spLocks noGrp="1"/>
          </p:cNvSpPr>
          <p:nvPr>
            <p:ph type="sldNum" sz="quarter" idx="10"/>
          </p:nvPr>
        </p:nvSpPr>
        <p:spPr/>
        <p:txBody>
          <a:bodyPr/>
          <a:lstStyle/>
          <a:p>
            <a:fld id="{716D165F-AC20-4724-AC77-690554F43DDB}" type="slidenum">
              <a:rPr lang="ru-RU" smtClean="0"/>
              <a:t>16</a:t>
            </a:fld>
            <a:endParaRPr lang="ru-RU" dirty="0"/>
          </a:p>
        </p:txBody>
      </p:sp>
      <p:sp>
        <p:nvSpPr>
          <p:cNvPr id="5" name="Верхний колонтитул 4"/>
          <p:cNvSpPr>
            <a:spLocks noGrp="1"/>
          </p:cNvSpPr>
          <p:nvPr>
            <p:ph type="hdr" sz="quarter" idx="11"/>
          </p:nvPr>
        </p:nvSpPr>
        <p:spPr/>
        <p:txBody>
          <a:bodyPr/>
          <a:lstStyle/>
          <a:p>
            <a:r>
              <a:rPr lang="ru-RU" dirty="0" smtClean="0"/>
              <a:t>Основные положения курса</a:t>
            </a:r>
            <a:endParaRPr lang="ru-RU" dirty="0"/>
          </a:p>
        </p:txBody>
      </p:sp>
    </p:spTree>
    <p:extLst>
      <p:ext uri="{BB962C8B-B14F-4D97-AF65-F5344CB8AC3E}">
        <p14:creationId xmlns:p14="http://schemas.microsoft.com/office/powerpoint/2010/main" val="14791827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1">
        <a:schemeClr val="bg1"/>
      </p:bgRef>
    </p:bg>
    <p:spTree>
      <p:nvGrpSpPr>
        <p:cNvPr id="1" name=""/>
        <p:cNvGrpSpPr/>
        <p:nvPr/>
      </p:nvGrpSpPr>
      <p:grpSpPr>
        <a:xfrm>
          <a:off x="0" y="0"/>
          <a:ext cx="0" cy="0"/>
          <a:chOff x="0" y="0"/>
          <a:chExt cx="0" cy="0"/>
        </a:xfrm>
      </p:grpSpPr>
      <p:sp>
        <p:nvSpPr>
          <p:cNvPr id="8" name="Заголовок 7"/>
          <p:cNvSpPr>
            <a:spLocks noGrp="1"/>
          </p:cNvSpPr>
          <p:nvPr>
            <p:ph type="ctrTitle"/>
          </p:nvPr>
        </p:nvSpPr>
        <p:spPr>
          <a:xfrm>
            <a:off x="2286000" y="3124200"/>
            <a:ext cx="6172200" cy="1894362"/>
          </a:xfrm>
        </p:spPr>
        <p:txBody>
          <a:bodyPr/>
          <a:lstStyle>
            <a:lvl1pPr>
              <a:defRPr b="1"/>
            </a:lvl1pPr>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bwMode="auto">
          <a:xfrm rot="5400000">
            <a:off x="7764621" y="1174097"/>
            <a:ext cx="2286000" cy="381000"/>
          </a:xfrm>
        </p:spPr>
        <p:txBody>
          <a:bodyPr/>
          <a:lstStyle/>
          <a:p>
            <a:fld id="{1D1B3432-68CC-498A-A8E0-5E289A081357}" type="datetimeFigureOut">
              <a:rPr lang="ru-RU" smtClean="0"/>
              <a:t>10.04.2022</a:t>
            </a:fld>
            <a:endParaRPr lang="ru-RU" dirty="0"/>
          </a:p>
        </p:txBody>
      </p:sp>
      <p:sp>
        <p:nvSpPr>
          <p:cNvPr id="17" name="Нижний колонтитул 16"/>
          <p:cNvSpPr>
            <a:spLocks noGrp="1"/>
          </p:cNvSpPr>
          <p:nvPr>
            <p:ph type="ftr" sz="quarter" idx="11"/>
          </p:nvPr>
        </p:nvSpPr>
        <p:spPr bwMode="auto">
          <a:xfrm rot="5400000">
            <a:off x="7077269" y="4181669"/>
            <a:ext cx="3657600" cy="384048"/>
          </a:xfrm>
        </p:spPr>
        <p:txBody>
          <a:bodyPr/>
          <a:lstStyle/>
          <a:p>
            <a:endParaRPr lang="ru-RU" dirty="0"/>
          </a:p>
        </p:txBody>
      </p:sp>
      <p:sp>
        <p:nvSpPr>
          <p:cNvPr id="10" name="Прямоугольник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Прямоугольник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4" name="Прямоугольник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Прямоугольник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Прямая соединительная линия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8" name="Прямая соединительная линия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Прямая соединительная линия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6" name="Прямая соединительная линия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5" name="Прямая соединительная линия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Прямая соединительная линия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7" name="Прямоугольник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Овал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Овал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Овал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Овал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Овал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Номер слайда 28"/>
          <p:cNvSpPr>
            <a:spLocks noGrp="1"/>
          </p:cNvSpPr>
          <p:nvPr>
            <p:ph type="sldNum" sz="quarter" idx="12"/>
          </p:nvPr>
        </p:nvSpPr>
        <p:spPr bwMode="auto">
          <a:xfrm>
            <a:off x="1325544" y="4928702"/>
            <a:ext cx="609600" cy="517524"/>
          </a:xfrm>
        </p:spPr>
        <p:txBody>
          <a:bodyPr/>
          <a:lstStyle/>
          <a:p>
            <a:fld id="{2225CBBC-D423-473A-B850-90B81D14CA87}" type="slidenum">
              <a:rPr lang="ru-RU" smtClean="0"/>
              <a:t>‹#›</a:t>
            </a:fld>
            <a:endParaRPr lang="ru-RU"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1D1B3432-68CC-498A-A8E0-5E289A081357}" type="datetimeFigureOut">
              <a:rPr lang="ru-RU" smtClean="0"/>
              <a:t>10.04.2022</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2225CBBC-D423-473A-B850-90B81D14CA87}" type="slidenum">
              <a:rPr lang="ru-RU" smtClean="0"/>
              <a:t>‹#›</a:t>
            </a:fld>
            <a:endParaRPr lang="ru-R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9"/>
            <a:ext cx="1676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1D1B3432-68CC-498A-A8E0-5E289A081357}" type="datetimeFigureOut">
              <a:rPr lang="ru-RU" smtClean="0"/>
              <a:t>10.04.2022</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2225CBBC-D423-473A-B850-90B81D14CA87}" type="slidenum">
              <a:rPr lang="ru-RU" smtClean="0"/>
              <a:t>‹#›</a:t>
            </a:fld>
            <a:endParaRPr lang="ru-RU"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8000"/>
            </a:lvl1pPr>
          </a:lstStyle>
          <a:p>
            <a:r>
              <a:rPr lang="ru-RU" smtClean="0"/>
              <a:t>Образец заголовка</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7" name="Date Placeholder 6"/>
          <p:cNvSpPr>
            <a:spLocks noGrp="1"/>
          </p:cNvSpPr>
          <p:nvPr>
            <p:ph type="dt" sz="half" idx="10"/>
          </p:nvPr>
        </p:nvSpPr>
        <p:spPr/>
        <p:txBody>
          <a:bodyPr/>
          <a:lstStyle/>
          <a:p>
            <a:fld id="{B4C71EC6-210F-42DE-9C53-41977AD35B3D}" type="datetimeFigureOut">
              <a:rPr lang="ru-RU" smtClean="0">
                <a:solidFill>
                  <a:prstClr val="black">
                    <a:lumMod val="65000"/>
                    <a:lumOff val="35000"/>
                  </a:prstClr>
                </a:solidFill>
              </a:rPr>
              <a:pPr/>
              <a:t>10.04.2022</a:t>
            </a:fld>
            <a:endParaRPr lang="ru-RU">
              <a:solidFill>
                <a:prstClr val="black">
                  <a:lumMod val="65000"/>
                  <a:lumOff val="35000"/>
                </a:prstClr>
              </a:solidFill>
            </a:endParaRPr>
          </a:p>
        </p:txBody>
      </p:sp>
      <p:sp>
        <p:nvSpPr>
          <p:cNvPr id="8" name="Slide Number Placeholder 7"/>
          <p:cNvSpPr>
            <a:spLocks noGrp="1"/>
          </p:cNvSpPr>
          <p:nvPr>
            <p:ph type="sldNum" sz="quarter" idx="11"/>
          </p:nvPr>
        </p:nvSpPr>
        <p:spPr/>
        <p:txBody>
          <a:bodyPr/>
          <a:lstStyle/>
          <a:p>
            <a:fld id="{B19B0651-EE4F-4900-A07F-96A6BFA9D0F0}" type="slidenum">
              <a:rPr lang="ru-RU" smtClean="0">
                <a:solidFill>
                  <a:prstClr val="black">
                    <a:lumMod val="65000"/>
                    <a:lumOff val="35000"/>
                  </a:prstClr>
                </a:solidFill>
              </a:rPr>
              <a:pPr/>
              <a:t>‹#›</a:t>
            </a:fld>
            <a:endParaRPr lang="ru-RU">
              <a:solidFill>
                <a:prstClr val="black">
                  <a:lumMod val="65000"/>
                  <a:lumOff val="35000"/>
                </a:prstClr>
              </a:solidFill>
            </a:endParaRPr>
          </a:p>
        </p:txBody>
      </p:sp>
      <p:sp>
        <p:nvSpPr>
          <p:cNvPr id="9" name="Footer Placeholder 8"/>
          <p:cNvSpPr>
            <a:spLocks noGrp="1"/>
          </p:cNvSpPr>
          <p:nvPr>
            <p:ph type="ftr" sz="quarter" idx="12"/>
          </p:nvPr>
        </p:nvSpPr>
        <p:spPr/>
        <p:txBody>
          <a:bodyPr/>
          <a:lstStyle/>
          <a:p>
            <a:endParaRPr lang="ru-RU">
              <a:solidFill>
                <a:prstClr val="black">
                  <a:lumMod val="65000"/>
                  <a:lumOff val="35000"/>
                </a:prstClr>
              </a:solidFill>
            </a:endParaRPr>
          </a:p>
        </p:txBody>
      </p:sp>
    </p:spTree>
    <p:extLst>
      <p:ext uri="{BB962C8B-B14F-4D97-AF65-F5344CB8AC3E}">
        <p14:creationId xmlns:p14="http://schemas.microsoft.com/office/powerpoint/2010/main" val="277917496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smtClean="0"/>
          </a:p>
        </p:txBody>
      </p:sp>
      <p:sp>
        <p:nvSpPr>
          <p:cNvPr id="4" name="Date Placeholder 3"/>
          <p:cNvSpPr>
            <a:spLocks noGrp="1"/>
          </p:cNvSpPr>
          <p:nvPr>
            <p:ph type="dt" sz="half" idx="10"/>
          </p:nvPr>
        </p:nvSpPr>
        <p:spPr/>
        <p:txBody>
          <a:bodyPr/>
          <a:lstStyle/>
          <a:p>
            <a:fld id="{B4C71EC6-210F-42DE-9C53-41977AD35B3D}" type="datetimeFigureOut">
              <a:rPr lang="ru-RU" smtClean="0">
                <a:solidFill>
                  <a:prstClr val="black">
                    <a:lumMod val="65000"/>
                    <a:lumOff val="35000"/>
                  </a:prstClr>
                </a:solidFill>
              </a:rPr>
              <a:pPr/>
              <a:t>10.04.2022</a:t>
            </a:fld>
            <a:endParaRPr lang="ru-RU">
              <a:solidFill>
                <a:prstClr val="black">
                  <a:lumMod val="65000"/>
                  <a:lumOff val="35000"/>
                </a:prstClr>
              </a:solidFill>
            </a:endParaRPr>
          </a:p>
        </p:txBody>
      </p:sp>
      <p:sp>
        <p:nvSpPr>
          <p:cNvPr id="5" name="Footer Placeholder 4"/>
          <p:cNvSpPr>
            <a:spLocks noGrp="1"/>
          </p:cNvSpPr>
          <p:nvPr>
            <p:ph type="ftr" sz="quarter" idx="11"/>
          </p:nvPr>
        </p:nvSpPr>
        <p:spPr/>
        <p:txBody>
          <a:bodyPr/>
          <a:lstStyle/>
          <a:p>
            <a:endParaRPr lang="ru-RU">
              <a:solidFill>
                <a:prstClr val="black">
                  <a:lumMod val="65000"/>
                  <a:lumOff val="35000"/>
                </a:prstClr>
              </a:solidFill>
            </a:endParaRPr>
          </a:p>
        </p:txBody>
      </p:sp>
      <p:sp>
        <p:nvSpPr>
          <p:cNvPr id="6" name="Slide Number Placeholder 5"/>
          <p:cNvSpPr>
            <a:spLocks noGrp="1"/>
          </p:cNvSpPr>
          <p:nvPr>
            <p:ph type="sldNum" sz="quarter" idx="12"/>
          </p:nvPr>
        </p:nvSpPr>
        <p:spPr/>
        <p:txBody>
          <a:bodyPr/>
          <a:lstStyle/>
          <a:p>
            <a:fld id="{B19B0651-EE4F-4900-A07F-96A6BFA9D0F0}" type="slidenum">
              <a:rPr lang="ru-RU" smtClean="0">
                <a:solidFill>
                  <a:prstClr val="black">
                    <a:lumMod val="65000"/>
                    <a:lumOff val="35000"/>
                  </a:prstClr>
                </a:solidFill>
              </a:rPr>
              <a:pPr/>
              <a:t>‹#›</a:t>
            </a:fld>
            <a:endParaRPr lang="ru-RU">
              <a:solidFill>
                <a:prstClr val="black">
                  <a:lumMod val="65000"/>
                  <a:lumOff val="35000"/>
                </a:prstClr>
              </a:solidFill>
            </a:endParaRPr>
          </a:p>
        </p:txBody>
      </p:sp>
    </p:spTree>
    <p:extLst>
      <p:ext uri="{BB962C8B-B14F-4D97-AF65-F5344CB8AC3E}">
        <p14:creationId xmlns:p14="http://schemas.microsoft.com/office/powerpoint/2010/main" val="221626020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ru-RU" smtClean="0"/>
              <a:t>Образец заголовка</a:t>
            </a:r>
            <a:endParaRPr lang="en-US" dirty="0"/>
          </a:p>
        </p:txBody>
      </p:sp>
      <p:sp>
        <p:nvSpPr>
          <p:cNvPr id="3" name="Text Placeholder 2"/>
          <p:cNvSpPr>
            <a:spLocks noGrp="1"/>
          </p:cNvSpPr>
          <p:nvPr>
            <p:ph type="body" idx="1"/>
          </p:nvPr>
        </p:nvSpPr>
        <p:spPr>
          <a:xfrm>
            <a:off x="722313" y="4068763"/>
            <a:ext cx="77724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4C71EC6-210F-42DE-9C53-41977AD35B3D}" type="datetimeFigureOut">
              <a:rPr lang="ru-RU" smtClean="0">
                <a:solidFill>
                  <a:prstClr val="black">
                    <a:lumMod val="65000"/>
                    <a:lumOff val="35000"/>
                  </a:prstClr>
                </a:solidFill>
              </a:rPr>
              <a:pPr/>
              <a:t>10.04.2022</a:t>
            </a:fld>
            <a:endParaRPr lang="ru-RU">
              <a:solidFill>
                <a:prstClr val="black">
                  <a:lumMod val="65000"/>
                  <a:lumOff val="35000"/>
                </a:prstClr>
              </a:solidFill>
            </a:endParaRPr>
          </a:p>
        </p:txBody>
      </p:sp>
      <p:sp>
        <p:nvSpPr>
          <p:cNvPr id="5" name="Footer Placeholder 4"/>
          <p:cNvSpPr>
            <a:spLocks noGrp="1"/>
          </p:cNvSpPr>
          <p:nvPr>
            <p:ph type="ftr" sz="quarter" idx="11"/>
          </p:nvPr>
        </p:nvSpPr>
        <p:spPr/>
        <p:txBody>
          <a:bodyPr/>
          <a:lstStyle/>
          <a:p>
            <a:endParaRPr lang="ru-RU">
              <a:solidFill>
                <a:prstClr val="black">
                  <a:lumMod val="65000"/>
                  <a:lumOff val="35000"/>
                </a:prstClr>
              </a:solidFill>
            </a:endParaRPr>
          </a:p>
        </p:txBody>
      </p:sp>
      <p:sp>
        <p:nvSpPr>
          <p:cNvPr id="6" name="Slide Number Placeholder 5"/>
          <p:cNvSpPr>
            <a:spLocks noGrp="1"/>
          </p:cNvSpPr>
          <p:nvPr>
            <p:ph type="sldNum" sz="quarter" idx="12"/>
          </p:nvPr>
        </p:nvSpPr>
        <p:spPr/>
        <p:txBody>
          <a:bodyPr/>
          <a:lstStyle/>
          <a:p>
            <a:fld id="{B19B0651-EE4F-4900-A07F-96A6BFA9D0F0}" type="slidenum">
              <a:rPr lang="ru-RU" smtClean="0">
                <a:solidFill>
                  <a:prstClr val="black">
                    <a:lumMod val="65000"/>
                    <a:lumOff val="35000"/>
                  </a:prstClr>
                </a:solidFill>
              </a:rPr>
              <a:pPr/>
              <a:t>‹#›</a:t>
            </a:fld>
            <a:endParaRPr lang="ru-RU">
              <a:solidFill>
                <a:prstClr val="black">
                  <a:lumMod val="65000"/>
                  <a:lumOff val="35000"/>
                </a:prstClr>
              </a:solidFill>
            </a:endParaRPr>
          </a:p>
        </p:txBody>
      </p:sp>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 name="Oval 8"/>
          <p:cNvSpPr/>
          <p:nvPr/>
        </p:nvSpPr>
        <p:spPr>
          <a:xfrm>
            <a:off x="4296728"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Tree>
    <p:extLst>
      <p:ext uri="{BB962C8B-B14F-4D97-AF65-F5344CB8AC3E}">
        <p14:creationId xmlns:p14="http://schemas.microsoft.com/office/powerpoint/2010/main" val="256825962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smtClean="0"/>
          </a:p>
        </p:txBody>
      </p:sp>
      <p:sp>
        <p:nvSpPr>
          <p:cNvPr id="5" name="Date Placeholder 4"/>
          <p:cNvSpPr>
            <a:spLocks noGrp="1"/>
          </p:cNvSpPr>
          <p:nvPr>
            <p:ph type="dt" sz="half" idx="10"/>
          </p:nvPr>
        </p:nvSpPr>
        <p:spPr/>
        <p:txBody>
          <a:bodyPr/>
          <a:lstStyle/>
          <a:p>
            <a:fld id="{B4C71EC6-210F-42DE-9C53-41977AD35B3D}" type="datetimeFigureOut">
              <a:rPr lang="ru-RU" smtClean="0">
                <a:solidFill>
                  <a:prstClr val="black">
                    <a:lumMod val="65000"/>
                    <a:lumOff val="35000"/>
                  </a:prstClr>
                </a:solidFill>
              </a:rPr>
              <a:pPr/>
              <a:t>10.04.2022</a:t>
            </a:fld>
            <a:endParaRPr lang="ru-RU">
              <a:solidFill>
                <a:prstClr val="black">
                  <a:lumMod val="65000"/>
                  <a:lumOff val="35000"/>
                </a:prstClr>
              </a:solidFill>
            </a:endParaRPr>
          </a:p>
        </p:txBody>
      </p:sp>
      <p:sp>
        <p:nvSpPr>
          <p:cNvPr id="6" name="Footer Placeholder 5"/>
          <p:cNvSpPr>
            <a:spLocks noGrp="1"/>
          </p:cNvSpPr>
          <p:nvPr>
            <p:ph type="ftr" sz="quarter" idx="11"/>
          </p:nvPr>
        </p:nvSpPr>
        <p:spPr/>
        <p:txBody>
          <a:bodyPr/>
          <a:lstStyle/>
          <a:p>
            <a:endParaRPr lang="ru-RU">
              <a:solidFill>
                <a:prstClr val="black">
                  <a:lumMod val="65000"/>
                  <a:lumOff val="35000"/>
                </a:prstClr>
              </a:solidFill>
            </a:endParaRPr>
          </a:p>
        </p:txBody>
      </p:sp>
      <p:sp>
        <p:nvSpPr>
          <p:cNvPr id="7" name="Slide Number Placeholder 6"/>
          <p:cNvSpPr>
            <a:spLocks noGrp="1"/>
          </p:cNvSpPr>
          <p:nvPr>
            <p:ph type="sldNum" sz="quarter" idx="12"/>
          </p:nvPr>
        </p:nvSpPr>
        <p:spPr/>
        <p:txBody>
          <a:bodyPr/>
          <a:lstStyle/>
          <a:p>
            <a:fld id="{B19B0651-EE4F-4900-A07F-96A6BFA9D0F0}" type="slidenum">
              <a:rPr lang="ru-RU" smtClean="0">
                <a:solidFill>
                  <a:prstClr val="black">
                    <a:lumMod val="65000"/>
                    <a:lumOff val="35000"/>
                  </a:prstClr>
                </a:solidFill>
              </a:rPr>
              <a:pPr/>
              <a:t>‹#›</a:t>
            </a:fld>
            <a:endParaRPr lang="ru-RU">
              <a:solidFill>
                <a:prstClr val="black">
                  <a:lumMod val="65000"/>
                  <a:lumOff val="35000"/>
                </a:prstClr>
              </a:solidFill>
            </a:endParaRPr>
          </a:p>
        </p:txBody>
      </p:sp>
      <p:sp>
        <p:nvSpPr>
          <p:cNvPr id="9" name="Content Placeholder 8"/>
          <p:cNvSpPr>
            <a:spLocks noGrp="1"/>
          </p:cNvSpPr>
          <p:nvPr>
            <p:ph sz="quarter" idx="13"/>
          </p:nvPr>
        </p:nvSpPr>
        <p:spPr>
          <a:xfrm>
            <a:off x="365760" y="1600200"/>
            <a:ext cx="4041648" cy="452628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extLst>
      <p:ext uri="{BB962C8B-B14F-4D97-AF65-F5344CB8AC3E}">
        <p14:creationId xmlns:p14="http://schemas.microsoft.com/office/powerpoint/2010/main" val="326960273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7" name="Date Placeholder 6"/>
          <p:cNvSpPr>
            <a:spLocks noGrp="1"/>
          </p:cNvSpPr>
          <p:nvPr>
            <p:ph type="dt" sz="half" idx="10"/>
          </p:nvPr>
        </p:nvSpPr>
        <p:spPr/>
        <p:txBody>
          <a:bodyPr/>
          <a:lstStyle/>
          <a:p>
            <a:fld id="{B4C71EC6-210F-42DE-9C53-41977AD35B3D}" type="datetimeFigureOut">
              <a:rPr lang="ru-RU" smtClean="0">
                <a:solidFill>
                  <a:prstClr val="black">
                    <a:lumMod val="65000"/>
                    <a:lumOff val="35000"/>
                  </a:prstClr>
                </a:solidFill>
              </a:rPr>
              <a:pPr/>
              <a:t>10.04.2022</a:t>
            </a:fld>
            <a:endParaRPr lang="ru-RU">
              <a:solidFill>
                <a:prstClr val="black">
                  <a:lumMod val="65000"/>
                  <a:lumOff val="35000"/>
                </a:prstClr>
              </a:solidFill>
            </a:endParaRPr>
          </a:p>
        </p:txBody>
      </p:sp>
      <p:sp>
        <p:nvSpPr>
          <p:cNvPr id="8" name="Footer Placeholder 7"/>
          <p:cNvSpPr>
            <a:spLocks noGrp="1"/>
          </p:cNvSpPr>
          <p:nvPr>
            <p:ph type="ftr" sz="quarter" idx="11"/>
          </p:nvPr>
        </p:nvSpPr>
        <p:spPr/>
        <p:txBody>
          <a:bodyPr/>
          <a:lstStyle/>
          <a:p>
            <a:endParaRPr lang="ru-RU">
              <a:solidFill>
                <a:prstClr val="black">
                  <a:lumMod val="65000"/>
                  <a:lumOff val="35000"/>
                </a:prstClr>
              </a:solidFill>
            </a:endParaRPr>
          </a:p>
        </p:txBody>
      </p:sp>
      <p:sp>
        <p:nvSpPr>
          <p:cNvPr id="9" name="Slide Number Placeholder 8"/>
          <p:cNvSpPr>
            <a:spLocks noGrp="1"/>
          </p:cNvSpPr>
          <p:nvPr>
            <p:ph type="sldNum" sz="quarter" idx="12"/>
          </p:nvPr>
        </p:nvSpPr>
        <p:spPr/>
        <p:txBody>
          <a:bodyPr/>
          <a:lstStyle/>
          <a:p>
            <a:fld id="{B19B0651-EE4F-4900-A07F-96A6BFA9D0F0}" type="slidenum">
              <a:rPr lang="ru-RU" smtClean="0">
                <a:solidFill>
                  <a:prstClr val="black">
                    <a:lumMod val="65000"/>
                    <a:lumOff val="35000"/>
                  </a:prstClr>
                </a:solidFill>
              </a:rPr>
              <a:pPr/>
              <a:t>‹#›</a:t>
            </a:fld>
            <a:endParaRPr lang="ru-RU">
              <a:solidFill>
                <a:prstClr val="black">
                  <a:lumMod val="65000"/>
                  <a:lumOff val="35000"/>
                </a:prstClr>
              </a:solidFill>
            </a:endParaRPr>
          </a:p>
        </p:txBody>
      </p:sp>
      <p:sp>
        <p:nvSpPr>
          <p:cNvPr id="11" name="Content Placeholder 10"/>
          <p:cNvSpPr>
            <a:spLocks noGrp="1"/>
          </p:cNvSpPr>
          <p:nvPr>
            <p:ph sz="quarter" idx="13"/>
          </p:nvPr>
        </p:nvSpPr>
        <p:spPr>
          <a:xfrm>
            <a:off x="457200" y="2212848"/>
            <a:ext cx="4041648" cy="391363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extLst>
      <p:ext uri="{BB962C8B-B14F-4D97-AF65-F5344CB8AC3E}">
        <p14:creationId xmlns:p14="http://schemas.microsoft.com/office/powerpoint/2010/main" val="422653918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B4C71EC6-210F-42DE-9C53-41977AD35B3D}" type="datetimeFigureOut">
              <a:rPr lang="ru-RU" smtClean="0">
                <a:solidFill>
                  <a:prstClr val="black">
                    <a:lumMod val="65000"/>
                    <a:lumOff val="35000"/>
                  </a:prstClr>
                </a:solidFill>
              </a:rPr>
              <a:pPr/>
              <a:t>10.04.2022</a:t>
            </a:fld>
            <a:endParaRPr lang="ru-RU">
              <a:solidFill>
                <a:prstClr val="black">
                  <a:lumMod val="65000"/>
                  <a:lumOff val="35000"/>
                </a:prstClr>
              </a:solidFill>
            </a:endParaRPr>
          </a:p>
        </p:txBody>
      </p:sp>
      <p:sp>
        <p:nvSpPr>
          <p:cNvPr id="4" name="Footer Placeholder 3"/>
          <p:cNvSpPr>
            <a:spLocks noGrp="1"/>
          </p:cNvSpPr>
          <p:nvPr>
            <p:ph type="ftr" sz="quarter" idx="11"/>
          </p:nvPr>
        </p:nvSpPr>
        <p:spPr/>
        <p:txBody>
          <a:bodyPr/>
          <a:lstStyle/>
          <a:p>
            <a:endParaRPr lang="ru-RU">
              <a:solidFill>
                <a:prstClr val="black">
                  <a:lumMod val="65000"/>
                  <a:lumOff val="35000"/>
                </a:prstClr>
              </a:solidFill>
            </a:endParaRPr>
          </a:p>
        </p:txBody>
      </p:sp>
      <p:sp>
        <p:nvSpPr>
          <p:cNvPr id="5" name="Slide Number Placeholder 4"/>
          <p:cNvSpPr>
            <a:spLocks noGrp="1"/>
          </p:cNvSpPr>
          <p:nvPr>
            <p:ph type="sldNum" sz="quarter" idx="12"/>
          </p:nvPr>
        </p:nvSpPr>
        <p:spPr/>
        <p:txBody>
          <a:bodyPr/>
          <a:lstStyle/>
          <a:p>
            <a:fld id="{B19B0651-EE4F-4900-A07F-96A6BFA9D0F0}" type="slidenum">
              <a:rPr lang="ru-RU" smtClean="0">
                <a:solidFill>
                  <a:prstClr val="black">
                    <a:lumMod val="65000"/>
                    <a:lumOff val="35000"/>
                  </a:prstClr>
                </a:solidFill>
              </a:rPr>
              <a:pPr/>
              <a:t>‹#›</a:t>
            </a:fld>
            <a:endParaRPr lang="ru-RU">
              <a:solidFill>
                <a:prstClr val="black">
                  <a:lumMod val="65000"/>
                  <a:lumOff val="35000"/>
                </a:prstClr>
              </a:solidFill>
            </a:endParaRPr>
          </a:p>
        </p:txBody>
      </p:sp>
    </p:spTree>
    <p:extLst>
      <p:ext uri="{BB962C8B-B14F-4D97-AF65-F5344CB8AC3E}">
        <p14:creationId xmlns:p14="http://schemas.microsoft.com/office/powerpoint/2010/main" val="69078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C71EC6-210F-42DE-9C53-41977AD35B3D}" type="datetimeFigureOut">
              <a:rPr lang="ru-RU" smtClean="0">
                <a:solidFill>
                  <a:prstClr val="black">
                    <a:lumMod val="65000"/>
                    <a:lumOff val="35000"/>
                  </a:prstClr>
                </a:solidFill>
              </a:rPr>
              <a:pPr/>
              <a:t>10.04.2022</a:t>
            </a:fld>
            <a:endParaRPr lang="ru-RU">
              <a:solidFill>
                <a:prstClr val="black">
                  <a:lumMod val="65000"/>
                  <a:lumOff val="35000"/>
                </a:prstClr>
              </a:solidFill>
            </a:endParaRPr>
          </a:p>
        </p:txBody>
      </p:sp>
      <p:sp>
        <p:nvSpPr>
          <p:cNvPr id="3" name="Footer Placeholder 2"/>
          <p:cNvSpPr>
            <a:spLocks noGrp="1"/>
          </p:cNvSpPr>
          <p:nvPr>
            <p:ph type="ftr" sz="quarter" idx="11"/>
          </p:nvPr>
        </p:nvSpPr>
        <p:spPr/>
        <p:txBody>
          <a:bodyPr/>
          <a:lstStyle/>
          <a:p>
            <a:endParaRPr lang="ru-RU">
              <a:solidFill>
                <a:prstClr val="black">
                  <a:lumMod val="65000"/>
                  <a:lumOff val="35000"/>
                </a:prstClr>
              </a:solidFill>
            </a:endParaRPr>
          </a:p>
        </p:txBody>
      </p:sp>
      <p:sp>
        <p:nvSpPr>
          <p:cNvPr id="4" name="Slide Number Placeholder 3"/>
          <p:cNvSpPr>
            <a:spLocks noGrp="1"/>
          </p:cNvSpPr>
          <p:nvPr>
            <p:ph type="sldNum" sz="quarter" idx="12"/>
          </p:nvPr>
        </p:nvSpPr>
        <p:spPr/>
        <p:txBody>
          <a:bodyPr/>
          <a:lstStyle/>
          <a:p>
            <a:fld id="{B19B0651-EE4F-4900-A07F-96A6BFA9D0F0}" type="slidenum">
              <a:rPr lang="ru-RU" smtClean="0">
                <a:solidFill>
                  <a:prstClr val="black">
                    <a:lumMod val="65000"/>
                    <a:lumOff val="35000"/>
                  </a:prstClr>
                </a:solidFill>
              </a:rPr>
              <a:pPr/>
              <a:t>‹#›</a:t>
            </a:fld>
            <a:endParaRPr lang="ru-RU">
              <a:solidFill>
                <a:prstClr val="black">
                  <a:lumMod val="65000"/>
                  <a:lumOff val="35000"/>
                </a:prstClr>
              </a:solidFill>
            </a:endParaRPr>
          </a:p>
        </p:txBody>
      </p:sp>
    </p:spTree>
    <p:extLst>
      <p:ext uri="{BB962C8B-B14F-4D97-AF65-F5344CB8AC3E}">
        <p14:creationId xmlns:p14="http://schemas.microsoft.com/office/powerpoint/2010/main" val="334465060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ru-RU" smtClean="0"/>
              <a:t>Образец заголовка</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solidFill>
                  <a:prstClr val="black">
                    <a:lumMod val="65000"/>
                    <a:lumOff val="35000"/>
                  </a:prstClr>
                </a:solidFill>
              </a:rPr>
              <a:pPr/>
              <a:t>10.04.2022</a:t>
            </a:fld>
            <a:endParaRPr lang="ru-RU">
              <a:solidFill>
                <a:prstClr val="black">
                  <a:lumMod val="65000"/>
                  <a:lumOff val="35000"/>
                </a:prstClr>
              </a:solidFill>
            </a:endParaRPr>
          </a:p>
        </p:txBody>
      </p:sp>
      <p:sp>
        <p:nvSpPr>
          <p:cNvPr id="6" name="Footer Placeholder 5"/>
          <p:cNvSpPr>
            <a:spLocks noGrp="1"/>
          </p:cNvSpPr>
          <p:nvPr>
            <p:ph type="ftr" sz="quarter" idx="11"/>
          </p:nvPr>
        </p:nvSpPr>
        <p:spPr/>
        <p:txBody>
          <a:bodyPr/>
          <a:lstStyle/>
          <a:p>
            <a:endParaRPr lang="ru-RU">
              <a:solidFill>
                <a:prstClr val="black">
                  <a:lumMod val="65000"/>
                  <a:lumOff val="35000"/>
                </a:prstClr>
              </a:solidFill>
            </a:endParaRPr>
          </a:p>
        </p:txBody>
      </p:sp>
      <p:sp>
        <p:nvSpPr>
          <p:cNvPr id="7" name="Slide Number Placeholder 6"/>
          <p:cNvSpPr>
            <a:spLocks noGrp="1"/>
          </p:cNvSpPr>
          <p:nvPr>
            <p:ph type="sldNum" sz="quarter" idx="12"/>
          </p:nvPr>
        </p:nvSpPr>
        <p:spPr/>
        <p:txBody>
          <a:bodyPr/>
          <a:lstStyle/>
          <a:p>
            <a:fld id="{B19B0651-EE4F-4900-A07F-96A6BFA9D0F0}" type="slidenum">
              <a:rPr lang="ru-RU" smtClean="0">
                <a:solidFill>
                  <a:prstClr val="black">
                    <a:lumMod val="65000"/>
                    <a:lumOff val="35000"/>
                  </a:prstClr>
                </a:solidFill>
              </a:rPr>
              <a:pPr/>
              <a:t>‹#›</a:t>
            </a:fld>
            <a:endParaRPr lang="ru-RU">
              <a:solidFill>
                <a:prstClr val="black">
                  <a:lumMod val="65000"/>
                  <a:lumOff val="35000"/>
                </a:prstClr>
              </a:solidFill>
            </a:endParaRPr>
          </a:p>
        </p:txBody>
      </p:sp>
    </p:spTree>
    <p:extLst>
      <p:ext uri="{BB962C8B-B14F-4D97-AF65-F5344CB8AC3E}">
        <p14:creationId xmlns:p14="http://schemas.microsoft.com/office/powerpoint/2010/main" val="32712906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8" name="Объект 7"/>
          <p:cNvSpPr>
            <a:spLocks noGrp="1"/>
          </p:cNvSpPr>
          <p:nvPr>
            <p:ph sz="quarter" idx="1"/>
          </p:nvPr>
        </p:nvSpPr>
        <p:spPr>
          <a:xfrm>
            <a:off x="457200" y="1600200"/>
            <a:ext cx="7467600" cy="4873752"/>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4"/>
          </p:nvPr>
        </p:nvSpPr>
        <p:spPr/>
        <p:txBody>
          <a:bodyPr rtlCol="0"/>
          <a:lstStyle/>
          <a:p>
            <a:fld id="{1D1B3432-68CC-498A-A8E0-5E289A081357}" type="datetimeFigureOut">
              <a:rPr lang="ru-RU" smtClean="0"/>
              <a:t>10.04.2022</a:t>
            </a:fld>
            <a:endParaRPr lang="ru-RU" dirty="0"/>
          </a:p>
        </p:txBody>
      </p:sp>
      <p:sp>
        <p:nvSpPr>
          <p:cNvPr id="9" name="Номер слайда 8"/>
          <p:cNvSpPr>
            <a:spLocks noGrp="1"/>
          </p:cNvSpPr>
          <p:nvPr>
            <p:ph type="sldNum" sz="quarter" idx="15"/>
          </p:nvPr>
        </p:nvSpPr>
        <p:spPr/>
        <p:txBody>
          <a:bodyPr rtlCol="0"/>
          <a:lstStyle/>
          <a:p>
            <a:fld id="{2225CBBC-D423-473A-B850-90B81D14CA87}" type="slidenum">
              <a:rPr lang="ru-RU" smtClean="0"/>
              <a:t>‹#›</a:t>
            </a:fld>
            <a:endParaRPr lang="ru-RU" dirty="0"/>
          </a:p>
        </p:txBody>
      </p:sp>
      <p:sp>
        <p:nvSpPr>
          <p:cNvPr id="10" name="Нижний колонтитул 9"/>
          <p:cNvSpPr>
            <a:spLocks noGrp="1"/>
          </p:cNvSpPr>
          <p:nvPr>
            <p:ph type="ftr" sz="quarter" idx="16"/>
          </p:nvPr>
        </p:nvSpPr>
        <p:spPr/>
        <p:txBody>
          <a:bodyPr rtlCol="0"/>
          <a:lstStyle/>
          <a:p>
            <a:endParaRPr lang="ru-RU"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nchor="b"/>
          <a:lstStyle>
            <a:lvl1pPr algn="ctr">
              <a:lnSpc>
                <a:spcPct val="100000"/>
              </a:lnSpc>
              <a:defRPr sz="2800" b="0"/>
            </a:lvl1pPr>
          </a:lstStyle>
          <a:p>
            <a:r>
              <a:rPr lang="ru-RU" smtClean="0"/>
              <a:t>Образец заголовка</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solidFill>
                  <a:prstClr val="black">
                    <a:lumMod val="65000"/>
                    <a:lumOff val="35000"/>
                  </a:prstClr>
                </a:solidFill>
              </a:rPr>
              <a:pPr/>
              <a:t>10.04.2022</a:t>
            </a:fld>
            <a:endParaRPr lang="ru-RU">
              <a:solidFill>
                <a:prstClr val="black">
                  <a:lumMod val="65000"/>
                  <a:lumOff val="35000"/>
                </a:prstClr>
              </a:solidFill>
            </a:endParaRPr>
          </a:p>
        </p:txBody>
      </p:sp>
      <p:sp>
        <p:nvSpPr>
          <p:cNvPr id="6" name="Footer Placeholder 5"/>
          <p:cNvSpPr>
            <a:spLocks noGrp="1"/>
          </p:cNvSpPr>
          <p:nvPr>
            <p:ph type="ftr" sz="quarter" idx="11"/>
          </p:nvPr>
        </p:nvSpPr>
        <p:spPr/>
        <p:txBody>
          <a:bodyPr/>
          <a:lstStyle/>
          <a:p>
            <a:endParaRPr lang="ru-RU">
              <a:solidFill>
                <a:prstClr val="black">
                  <a:lumMod val="65000"/>
                  <a:lumOff val="35000"/>
                </a:prstClr>
              </a:solidFill>
            </a:endParaRPr>
          </a:p>
        </p:txBody>
      </p:sp>
      <p:sp>
        <p:nvSpPr>
          <p:cNvPr id="7" name="Slide Number Placeholder 6"/>
          <p:cNvSpPr>
            <a:spLocks noGrp="1"/>
          </p:cNvSpPr>
          <p:nvPr>
            <p:ph type="sldNum" sz="quarter" idx="12"/>
          </p:nvPr>
        </p:nvSpPr>
        <p:spPr/>
        <p:txBody>
          <a:bodyPr/>
          <a:lstStyle/>
          <a:p>
            <a:fld id="{B19B0651-EE4F-4900-A07F-96A6BFA9D0F0}" type="slidenum">
              <a:rPr lang="ru-RU" smtClean="0">
                <a:solidFill>
                  <a:prstClr val="black">
                    <a:lumMod val="65000"/>
                    <a:lumOff val="35000"/>
                  </a:prstClr>
                </a:solidFill>
              </a:rPr>
              <a:pPr/>
              <a:t>‹#›</a:t>
            </a:fld>
            <a:endParaRPr lang="ru-RU">
              <a:solidFill>
                <a:prstClr val="black">
                  <a:lumMod val="65000"/>
                  <a:lumOff val="35000"/>
                </a:prstClr>
              </a:solidFill>
            </a:endParaRPr>
          </a:p>
        </p:txBody>
      </p:sp>
    </p:spTree>
    <p:extLst>
      <p:ext uri="{BB962C8B-B14F-4D97-AF65-F5344CB8AC3E}">
        <p14:creationId xmlns:p14="http://schemas.microsoft.com/office/powerpoint/2010/main" val="41460784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solidFill>
                  <a:prstClr val="black">
                    <a:lumMod val="65000"/>
                    <a:lumOff val="35000"/>
                  </a:prstClr>
                </a:solidFill>
              </a:rPr>
              <a:pPr/>
              <a:t>10.04.2022</a:t>
            </a:fld>
            <a:endParaRPr lang="ru-RU">
              <a:solidFill>
                <a:prstClr val="black">
                  <a:lumMod val="65000"/>
                  <a:lumOff val="35000"/>
                </a:prstClr>
              </a:solidFill>
            </a:endParaRPr>
          </a:p>
        </p:txBody>
      </p:sp>
      <p:sp>
        <p:nvSpPr>
          <p:cNvPr id="5" name="Footer Placeholder 4"/>
          <p:cNvSpPr>
            <a:spLocks noGrp="1"/>
          </p:cNvSpPr>
          <p:nvPr>
            <p:ph type="ftr" sz="quarter" idx="11"/>
          </p:nvPr>
        </p:nvSpPr>
        <p:spPr/>
        <p:txBody>
          <a:bodyPr/>
          <a:lstStyle/>
          <a:p>
            <a:endParaRPr lang="ru-RU">
              <a:solidFill>
                <a:prstClr val="black">
                  <a:lumMod val="65000"/>
                  <a:lumOff val="35000"/>
                </a:prstClr>
              </a:solidFill>
            </a:endParaRPr>
          </a:p>
        </p:txBody>
      </p:sp>
      <p:sp>
        <p:nvSpPr>
          <p:cNvPr id="6" name="Slide Number Placeholder 5"/>
          <p:cNvSpPr>
            <a:spLocks noGrp="1"/>
          </p:cNvSpPr>
          <p:nvPr>
            <p:ph type="sldNum" sz="quarter" idx="12"/>
          </p:nvPr>
        </p:nvSpPr>
        <p:spPr/>
        <p:txBody>
          <a:bodyPr/>
          <a:lstStyle/>
          <a:p>
            <a:fld id="{B19B0651-EE4F-4900-A07F-96A6BFA9D0F0}" type="slidenum">
              <a:rPr lang="ru-RU" smtClean="0">
                <a:solidFill>
                  <a:prstClr val="black">
                    <a:lumMod val="65000"/>
                    <a:lumOff val="35000"/>
                  </a:prstClr>
                </a:solidFill>
              </a:rPr>
              <a:pPr/>
              <a:t>‹#›</a:t>
            </a:fld>
            <a:endParaRPr lang="ru-RU">
              <a:solidFill>
                <a:prstClr val="black">
                  <a:lumMod val="65000"/>
                  <a:lumOff val="35000"/>
                </a:prstClr>
              </a:solidFill>
            </a:endParaRPr>
          </a:p>
        </p:txBody>
      </p:sp>
    </p:spTree>
    <p:extLst>
      <p:ext uri="{BB962C8B-B14F-4D97-AF65-F5344CB8AC3E}">
        <p14:creationId xmlns:p14="http://schemas.microsoft.com/office/powerpoint/2010/main" val="177144671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solidFill>
                  <a:prstClr val="black">
                    <a:lumMod val="65000"/>
                    <a:lumOff val="35000"/>
                  </a:prstClr>
                </a:solidFill>
              </a:rPr>
              <a:pPr/>
              <a:t>10.04.2022</a:t>
            </a:fld>
            <a:endParaRPr lang="ru-RU">
              <a:solidFill>
                <a:prstClr val="black">
                  <a:lumMod val="65000"/>
                  <a:lumOff val="35000"/>
                </a:prstClr>
              </a:solidFill>
            </a:endParaRPr>
          </a:p>
        </p:txBody>
      </p:sp>
      <p:sp>
        <p:nvSpPr>
          <p:cNvPr id="5" name="Footer Placeholder 4"/>
          <p:cNvSpPr>
            <a:spLocks noGrp="1"/>
          </p:cNvSpPr>
          <p:nvPr>
            <p:ph type="ftr" sz="quarter" idx="11"/>
          </p:nvPr>
        </p:nvSpPr>
        <p:spPr/>
        <p:txBody>
          <a:bodyPr/>
          <a:lstStyle/>
          <a:p>
            <a:endParaRPr lang="ru-RU">
              <a:solidFill>
                <a:prstClr val="black">
                  <a:lumMod val="65000"/>
                  <a:lumOff val="35000"/>
                </a:prstClr>
              </a:solidFill>
            </a:endParaRPr>
          </a:p>
        </p:txBody>
      </p:sp>
      <p:sp>
        <p:nvSpPr>
          <p:cNvPr id="6" name="Slide Number Placeholder 5"/>
          <p:cNvSpPr>
            <a:spLocks noGrp="1"/>
          </p:cNvSpPr>
          <p:nvPr>
            <p:ph type="sldNum" sz="quarter" idx="12"/>
          </p:nvPr>
        </p:nvSpPr>
        <p:spPr/>
        <p:txBody>
          <a:bodyPr/>
          <a:lstStyle/>
          <a:p>
            <a:fld id="{B19B0651-EE4F-4900-A07F-96A6BFA9D0F0}" type="slidenum">
              <a:rPr lang="ru-RU" smtClean="0">
                <a:solidFill>
                  <a:prstClr val="black">
                    <a:lumMod val="65000"/>
                    <a:lumOff val="35000"/>
                  </a:prstClr>
                </a:solidFill>
              </a:rPr>
              <a:pPr/>
              <a:t>‹#›</a:t>
            </a:fld>
            <a:endParaRPr lang="ru-RU">
              <a:solidFill>
                <a:prstClr val="black">
                  <a:lumMod val="65000"/>
                  <a:lumOff val="35000"/>
                </a:prstClr>
              </a:solidFill>
            </a:endParaRPr>
          </a:p>
        </p:txBody>
      </p:sp>
    </p:spTree>
    <p:extLst>
      <p:ext uri="{BB962C8B-B14F-4D97-AF65-F5344CB8AC3E}">
        <p14:creationId xmlns:p14="http://schemas.microsoft.com/office/powerpoint/2010/main" val="214840569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8000"/>
            </a:lvl1pPr>
          </a:lstStyle>
          <a:p>
            <a:r>
              <a:rPr lang="ru-RU" smtClean="0"/>
              <a:t>Образец заголовка</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7" name="Date Placeholder 6"/>
          <p:cNvSpPr>
            <a:spLocks noGrp="1"/>
          </p:cNvSpPr>
          <p:nvPr>
            <p:ph type="dt" sz="half" idx="10"/>
          </p:nvPr>
        </p:nvSpPr>
        <p:spPr/>
        <p:txBody>
          <a:bodyPr/>
          <a:lstStyle/>
          <a:p>
            <a:fld id="{B4C71EC6-210F-42DE-9C53-41977AD35B3D}" type="datetimeFigureOut">
              <a:rPr lang="ru-RU" smtClean="0">
                <a:solidFill>
                  <a:prstClr val="black">
                    <a:lumMod val="65000"/>
                    <a:lumOff val="35000"/>
                  </a:prstClr>
                </a:solidFill>
              </a:rPr>
              <a:pPr/>
              <a:t>10.04.2022</a:t>
            </a:fld>
            <a:endParaRPr lang="ru-RU">
              <a:solidFill>
                <a:prstClr val="black">
                  <a:lumMod val="65000"/>
                  <a:lumOff val="35000"/>
                </a:prstClr>
              </a:solidFill>
            </a:endParaRPr>
          </a:p>
        </p:txBody>
      </p:sp>
      <p:sp>
        <p:nvSpPr>
          <p:cNvPr id="8" name="Slide Number Placeholder 7"/>
          <p:cNvSpPr>
            <a:spLocks noGrp="1"/>
          </p:cNvSpPr>
          <p:nvPr>
            <p:ph type="sldNum" sz="quarter" idx="11"/>
          </p:nvPr>
        </p:nvSpPr>
        <p:spPr/>
        <p:txBody>
          <a:bodyPr/>
          <a:lstStyle/>
          <a:p>
            <a:fld id="{B19B0651-EE4F-4900-A07F-96A6BFA9D0F0}" type="slidenum">
              <a:rPr lang="ru-RU" smtClean="0">
                <a:solidFill>
                  <a:prstClr val="black">
                    <a:lumMod val="65000"/>
                    <a:lumOff val="35000"/>
                  </a:prstClr>
                </a:solidFill>
              </a:rPr>
              <a:pPr/>
              <a:t>‹#›</a:t>
            </a:fld>
            <a:endParaRPr lang="ru-RU">
              <a:solidFill>
                <a:prstClr val="black">
                  <a:lumMod val="65000"/>
                  <a:lumOff val="35000"/>
                </a:prstClr>
              </a:solidFill>
            </a:endParaRPr>
          </a:p>
        </p:txBody>
      </p:sp>
      <p:sp>
        <p:nvSpPr>
          <p:cNvPr id="9" name="Footer Placeholder 8"/>
          <p:cNvSpPr>
            <a:spLocks noGrp="1"/>
          </p:cNvSpPr>
          <p:nvPr>
            <p:ph type="ftr" sz="quarter" idx="12"/>
          </p:nvPr>
        </p:nvSpPr>
        <p:spPr/>
        <p:txBody>
          <a:bodyPr/>
          <a:lstStyle/>
          <a:p>
            <a:endParaRPr lang="ru-RU">
              <a:solidFill>
                <a:prstClr val="black">
                  <a:lumMod val="65000"/>
                  <a:lumOff val="35000"/>
                </a:prstClr>
              </a:solidFill>
            </a:endParaRPr>
          </a:p>
        </p:txBody>
      </p:sp>
    </p:spTree>
    <p:extLst>
      <p:ext uri="{BB962C8B-B14F-4D97-AF65-F5344CB8AC3E}">
        <p14:creationId xmlns:p14="http://schemas.microsoft.com/office/powerpoint/2010/main" val="16059190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smtClean="0"/>
          </a:p>
        </p:txBody>
      </p:sp>
      <p:sp>
        <p:nvSpPr>
          <p:cNvPr id="4" name="Date Placeholder 3"/>
          <p:cNvSpPr>
            <a:spLocks noGrp="1"/>
          </p:cNvSpPr>
          <p:nvPr>
            <p:ph type="dt" sz="half" idx="10"/>
          </p:nvPr>
        </p:nvSpPr>
        <p:spPr/>
        <p:txBody>
          <a:bodyPr/>
          <a:lstStyle/>
          <a:p>
            <a:fld id="{B4C71EC6-210F-42DE-9C53-41977AD35B3D}" type="datetimeFigureOut">
              <a:rPr lang="ru-RU" smtClean="0">
                <a:solidFill>
                  <a:prstClr val="black">
                    <a:lumMod val="65000"/>
                    <a:lumOff val="35000"/>
                  </a:prstClr>
                </a:solidFill>
              </a:rPr>
              <a:pPr/>
              <a:t>10.04.2022</a:t>
            </a:fld>
            <a:endParaRPr lang="ru-RU">
              <a:solidFill>
                <a:prstClr val="black">
                  <a:lumMod val="65000"/>
                  <a:lumOff val="35000"/>
                </a:prstClr>
              </a:solidFill>
            </a:endParaRPr>
          </a:p>
        </p:txBody>
      </p:sp>
      <p:sp>
        <p:nvSpPr>
          <p:cNvPr id="5" name="Footer Placeholder 4"/>
          <p:cNvSpPr>
            <a:spLocks noGrp="1"/>
          </p:cNvSpPr>
          <p:nvPr>
            <p:ph type="ftr" sz="quarter" idx="11"/>
          </p:nvPr>
        </p:nvSpPr>
        <p:spPr/>
        <p:txBody>
          <a:bodyPr/>
          <a:lstStyle/>
          <a:p>
            <a:endParaRPr lang="ru-RU">
              <a:solidFill>
                <a:prstClr val="black">
                  <a:lumMod val="65000"/>
                  <a:lumOff val="35000"/>
                </a:prstClr>
              </a:solidFill>
            </a:endParaRPr>
          </a:p>
        </p:txBody>
      </p:sp>
      <p:sp>
        <p:nvSpPr>
          <p:cNvPr id="6" name="Slide Number Placeholder 5"/>
          <p:cNvSpPr>
            <a:spLocks noGrp="1"/>
          </p:cNvSpPr>
          <p:nvPr>
            <p:ph type="sldNum" sz="quarter" idx="12"/>
          </p:nvPr>
        </p:nvSpPr>
        <p:spPr/>
        <p:txBody>
          <a:bodyPr/>
          <a:lstStyle/>
          <a:p>
            <a:fld id="{B19B0651-EE4F-4900-A07F-96A6BFA9D0F0}" type="slidenum">
              <a:rPr lang="ru-RU" smtClean="0">
                <a:solidFill>
                  <a:prstClr val="black">
                    <a:lumMod val="65000"/>
                    <a:lumOff val="35000"/>
                  </a:prstClr>
                </a:solidFill>
              </a:rPr>
              <a:pPr/>
              <a:t>‹#›</a:t>
            </a:fld>
            <a:endParaRPr lang="ru-RU">
              <a:solidFill>
                <a:prstClr val="black">
                  <a:lumMod val="65000"/>
                  <a:lumOff val="35000"/>
                </a:prstClr>
              </a:solidFill>
            </a:endParaRPr>
          </a:p>
        </p:txBody>
      </p:sp>
    </p:spTree>
    <p:extLst>
      <p:ext uri="{BB962C8B-B14F-4D97-AF65-F5344CB8AC3E}">
        <p14:creationId xmlns:p14="http://schemas.microsoft.com/office/powerpoint/2010/main" val="386987415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ru-RU" smtClean="0"/>
              <a:t>Образец заголовка</a:t>
            </a:r>
            <a:endParaRPr lang="en-US" dirty="0"/>
          </a:p>
        </p:txBody>
      </p:sp>
      <p:sp>
        <p:nvSpPr>
          <p:cNvPr id="3" name="Text Placeholder 2"/>
          <p:cNvSpPr>
            <a:spLocks noGrp="1"/>
          </p:cNvSpPr>
          <p:nvPr>
            <p:ph type="body" idx="1"/>
          </p:nvPr>
        </p:nvSpPr>
        <p:spPr>
          <a:xfrm>
            <a:off x="722313" y="4068763"/>
            <a:ext cx="77724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4C71EC6-210F-42DE-9C53-41977AD35B3D}" type="datetimeFigureOut">
              <a:rPr lang="ru-RU" smtClean="0">
                <a:solidFill>
                  <a:prstClr val="black">
                    <a:lumMod val="65000"/>
                    <a:lumOff val="35000"/>
                  </a:prstClr>
                </a:solidFill>
              </a:rPr>
              <a:pPr/>
              <a:t>10.04.2022</a:t>
            </a:fld>
            <a:endParaRPr lang="ru-RU">
              <a:solidFill>
                <a:prstClr val="black">
                  <a:lumMod val="65000"/>
                  <a:lumOff val="35000"/>
                </a:prstClr>
              </a:solidFill>
            </a:endParaRPr>
          </a:p>
        </p:txBody>
      </p:sp>
      <p:sp>
        <p:nvSpPr>
          <p:cNvPr id="5" name="Footer Placeholder 4"/>
          <p:cNvSpPr>
            <a:spLocks noGrp="1"/>
          </p:cNvSpPr>
          <p:nvPr>
            <p:ph type="ftr" sz="quarter" idx="11"/>
          </p:nvPr>
        </p:nvSpPr>
        <p:spPr/>
        <p:txBody>
          <a:bodyPr/>
          <a:lstStyle/>
          <a:p>
            <a:endParaRPr lang="ru-RU">
              <a:solidFill>
                <a:prstClr val="black">
                  <a:lumMod val="65000"/>
                  <a:lumOff val="35000"/>
                </a:prstClr>
              </a:solidFill>
            </a:endParaRPr>
          </a:p>
        </p:txBody>
      </p:sp>
      <p:sp>
        <p:nvSpPr>
          <p:cNvPr id="6" name="Slide Number Placeholder 5"/>
          <p:cNvSpPr>
            <a:spLocks noGrp="1"/>
          </p:cNvSpPr>
          <p:nvPr>
            <p:ph type="sldNum" sz="quarter" idx="12"/>
          </p:nvPr>
        </p:nvSpPr>
        <p:spPr/>
        <p:txBody>
          <a:bodyPr/>
          <a:lstStyle/>
          <a:p>
            <a:fld id="{B19B0651-EE4F-4900-A07F-96A6BFA9D0F0}" type="slidenum">
              <a:rPr lang="ru-RU" smtClean="0">
                <a:solidFill>
                  <a:prstClr val="black">
                    <a:lumMod val="65000"/>
                    <a:lumOff val="35000"/>
                  </a:prstClr>
                </a:solidFill>
              </a:rPr>
              <a:pPr/>
              <a:t>‹#›</a:t>
            </a:fld>
            <a:endParaRPr lang="ru-RU">
              <a:solidFill>
                <a:prstClr val="black">
                  <a:lumMod val="65000"/>
                  <a:lumOff val="35000"/>
                </a:prstClr>
              </a:solidFill>
            </a:endParaRPr>
          </a:p>
        </p:txBody>
      </p:sp>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 name="Oval 8"/>
          <p:cNvSpPr/>
          <p:nvPr/>
        </p:nvSpPr>
        <p:spPr>
          <a:xfrm>
            <a:off x="4296728"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Tree>
    <p:extLst>
      <p:ext uri="{BB962C8B-B14F-4D97-AF65-F5344CB8AC3E}">
        <p14:creationId xmlns:p14="http://schemas.microsoft.com/office/powerpoint/2010/main" val="66007701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smtClean="0"/>
          </a:p>
        </p:txBody>
      </p:sp>
      <p:sp>
        <p:nvSpPr>
          <p:cNvPr id="5" name="Date Placeholder 4"/>
          <p:cNvSpPr>
            <a:spLocks noGrp="1"/>
          </p:cNvSpPr>
          <p:nvPr>
            <p:ph type="dt" sz="half" idx="10"/>
          </p:nvPr>
        </p:nvSpPr>
        <p:spPr/>
        <p:txBody>
          <a:bodyPr/>
          <a:lstStyle/>
          <a:p>
            <a:fld id="{B4C71EC6-210F-42DE-9C53-41977AD35B3D}" type="datetimeFigureOut">
              <a:rPr lang="ru-RU" smtClean="0">
                <a:solidFill>
                  <a:prstClr val="black">
                    <a:lumMod val="65000"/>
                    <a:lumOff val="35000"/>
                  </a:prstClr>
                </a:solidFill>
              </a:rPr>
              <a:pPr/>
              <a:t>10.04.2022</a:t>
            </a:fld>
            <a:endParaRPr lang="ru-RU">
              <a:solidFill>
                <a:prstClr val="black">
                  <a:lumMod val="65000"/>
                  <a:lumOff val="35000"/>
                </a:prstClr>
              </a:solidFill>
            </a:endParaRPr>
          </a:p>
        </p:txBody>
      </p:sp>
      <p:sp>
        <p:nvSpPr>
          <p:cNvPr id="6" name="Footer Placeholder 5"/>
          <p:cNvSpPr>
            <a:spLocks noGrp="1"/>
          </p:cNvSpPr>
          <p:nvPr>
            <p:ph type="ftr" sz="quarter" idx="11"/>
          </p:nvPr>
        </p:nvSpPr>
        <p:spPr/>
        <p:txBody>
          <a:bodyPr/>
          <a:lstStyle/>
          <a:p>
            <a:endParaRPr lang="ru-RU">
              <a:solidFill>
                <a:prstClr val="black">
                  <a:lumMod val="65000"/>
                  <a:lumOff val="35000"/>
                </a:prstClr>
              </a:solidFill>
            </a:endParaRPr>
          </a:p>
        </p:txBody>
      </p:sp>
      <p:sp>
        <p:nvSpPr>
          <p:cNvPr id="7" name="Slide Number Placeholder 6"/>
          <p:cNvSpPr>
            <a:spLocks noGrp="1"/>
          </p:cNvSpPr>
          <p:nvPr>
            <p:ph type="sldNum" sz="quarter" idx="12"/>
          </p:nvPr>
        </p:nvSpPr>
        <p:spPr/>
        <p:txBody>
          <a:bodyPr/>
          <a:lstStyle/>
          <a:p>
            <a:fld id="{B19B0651-EE4F-4900-A07F-96A6BFA9D0F0}" type="slidenum">
              <a:rPr lang="ru-RU" smtClean="0">
                <a:solidFill>
                  <a:prstClr val="black">
                    <a:lumMod val="65000"/>
                    <a:lumOff val="35000"/>
                  </a:prstClr>
                </a:solidFill>
              </a:rPr>
              <a:pPr/>
              <a:t>‹#›</a:t>
            </a:fld>
            <a:endParaRPr lang="ru-RU">
              <a:solidFill>
                <a:prstClr val="black">
                  <a:lumMod val="65000"/>
                  <a:lumOff val="35000"/>
                </a:prstClr>
              </a:solidFill>
            </a:endParaRPr>
          </a:p>
        </p:txBody>
      </p:sp>
      <p:sp>
        <p:nvSpPr>
          <p:cNvPr id="9" name="Content Placeholder 8"/>
          <p:cNvSpPr>
            <a:spLocks noGrp="1"/>
          </p:cNvSpPr>
          <p:nvPr>
            <p:ph sz="quarter" idx="13"/>
          </p:nvPr>
        </p:nvSpPr>
        <p:spPr>
          <a:xfrm>
            <a:off x="365760" y="1600200"/>
            <a:ext cx="4041648" cy="452628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extLst>
      <p:ext uri="{BB962C8B-B14F-4D97-AF65-F5344CB8AC3E}">
        <p14:creationId xmlns:p14="http://schemas.microsoft.com/office/powerpoint/2010/main" val="372076366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7" name="Date Placeholder 6"/>
          <p:cNvSpPr>
            <a:spLocks noGrp="1"/>
          </p:cNvSpPr>
          <p:nvPr>
            <p:ph type="dt" sz="half" idx="10"/>
          </p:nvPr>
        </p:nvSpPr>
        <p:spPr/>
        <p:txBody>
          <a:bodyPr/>
          <a:lstStyle/>
          <a:p>
            <a:fld id="{B4C71EC6-210F-42DE-9C53-41977AD35B3D}" type="datetimeFigureOut">
              <a:rPr lang="ru-RU" smtClean="0">
                <a:solidFill>
                  <a:prstClr val="black">
                    <a:lumMod val="65000"/>
                    <a:lumOff val="35000"/>
                  </a:prstClr>
                </a:solidFill>
              </a:rPr>
              <a:pPr/>
              <a:t>10.04.2022</a:t>
            </a:fld>
            <a:endParaRPr lang="ru-RU">
              <a:solidFill>
                <a:prstClr val="black">
                  <a:lumMod val="65000"/>
                  <a:lumOff val="35000"/>
                </a:prstClr>
              </a:solidFill>
            </a:endParaRPr>
          </a:p>
        </p:txBody>
      </p:sp>
      <p:sp>
        <p:nvSpPr>
          <p:cNvPr id="8" name="Footer Placeholder 7"/>
          <p:cNvSpPr>
            <a:spLocks noGrp="1"/>
          </p:cNvSpPr>
          <p:nvPr>
            <p:ph type="ftr" sz="quarter" idx="11"/>
          </p:nvPr>
        </p:nvSpPr>
        <p:spPr/>
        <p:txBody>
          <a:bodyPr/>
          <a:lstStyle/>
          <a:p>
            <a:endParaRPr lang="ru-RU">
              <a:solidFill>
                <a:prstClr val="black">
                  <a:lumMod val="65000"/>
                  <a:lumOff val="35000"/>
                </a:prstClr>
              </a:solidFill>
            </a:endParaRPr>
          </a:p>
        </p:txBody>
      </p:sp>
      <p:sp>
        <p:nvSpPr>
          <p:cNvPr id="9" name="Slide Number Placeholder 8"/>
          <p:cNvSpPr>
            <a:spLocks noGrp="1"/>
          </p:cNvSpPr>
          <p:nvPr>
            <p:ph type="sldNum" sz="quarter" idx="12"/>
          </p:nvPr>
        </p:nvSpPr>
        <p:spPr/>
        <p:txBody>
          <a:bodyPr/>
          <a:lstStyle/>
          <a:p>
            <a:fld id="{B19B0651-EE4F-4900-A07F-96A6BFA9D0F0}" type="slidenum">
              <a:rPr lang="ru-RU" smtClean="0">
                <a:solidFill>
                  <a:prstClr val="black">
                    <a:lumMod val="65000"/>
                    <a:lumOff val="35000"/>
                  </a:prstClr>
                </a:solidFill>
              </a:rPr>
              <a:pPr/>
              <a:t>‹#›</a:t>
            </a:fld>
            <a:endParaRPr lang="ru-RU">
              <a:solidFill>
                <a:prstClr val="black">
                  <a:lumMod val="65000"/>
                  <a:lumOff val="35000"/>
                </a:prstClr>
              </a:solidFill>
            </a:endParaRPr>
          </a:p>
        </p:txBody>
      </p:sp>
      <p:sp>
        <p:nvSpPr>
          <p:cNvPr id="11" name="Content Placeholder 10"/>
          <p:cNvSpPr>
            <a:spLocks noGrp="1"/>
          </p:cNvSpPr>
          <p:nvPr>
            <p:ph sz="quarter" idx="13"/>
          </p:nvPr>
        </p:nvSpPr>
        <p:spPr>
          <a:xfrm>
            <a:off x="457200" y="2212848"/>
            <a:ext cx="4041648" cy="391363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extLst>
      <p:ext uri="{BB962C8B-B14F-4D97-AF65-F5344CB8AC3E}">
        <p14:creationId xmlns:p14="http://schemas.microsoft.com/office/powerpoint/2010/main" val="258332022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B4C71EC6-210F-42DE-9C53-41977AD35B3D}" type="datetimeFigureOut">
              <a:rPr lang="ru-RU" smtClean="0">
                <a:solidFill>
                  <a:prstClr val="black">
                    <a:lumMod val="65000"/>
                    <a:lumOff val="35000"/>
                  </a:prstClr>
                </a:solidFill>
              </a:rPr>
              <a:pPr/>
              <a:t>10.04.2022</a:t>
            </a:fld>
            <a:endParaRPr lang="ru-RU">
              <a:solidFill>
                <a:prstClr val="black">
                  <a:lumMod val="65000"/>
                  <a:lumOff val="35000"/>
                </a:prstClr>
              </a:solidFill>
            </a:endParaRPr>
          </a:p>
        </p:txBody>
      </p:sp>
      <p:sp>
        <p:nvSpPr>
          <p:cNvPr id="4" name="Footer Placeholder 3"/>
          <p:cNvSpPr>
            <a:spLocks noGrp="1"/>
          </p:cNvSpPr>
          <p:nvPr>
            <p:ph type="ftr" sz="quarter" idx="11"/>
          </p:nvPr>
        </p:nvSpPr>
        <p:spPr/>
        <p:txBody>
          <a:bodyPr/>
          <a:lstStyle/>
          <a:p>
            <a:endParaRPr lang="ru-RU">
              <a:solidFill>
                <a:prstClr val="black">
                  <a:lumMod val="65000"/>
                  <a:lumOff val="35000"/>
                </a:prstClr>
              </a:solidFill>
            </a:endParaRPr>
          </a:p>
        </p:txBody>
      </p:sp>
      <p:sp>
        <p:nvSpPr>
          <p:cNvPr id="5" name="Slide Number Placeholder 4"/>
          <p:cNvSpPr>
            <a:spLocks noGrp="1"/>
          </p:cNvSpPr>
          <p:nvPr>
            <p:ph type="sldNum" sz="quarter" idx="12"/>
          </p:nvPr>
        </p:nvSpPr>
        <p:spPr/>
        <p:txBody>
          <a:bodyPr/>
          <a:lstStyle/>
          <a:p>
            <a:fld id="{B19B0651-EE4F-4900-A07F-96A6BFA9D0F0}" type="slidenum">
              <a:rPr lang="ru-RU" smtClean="0">
                <a:solidFill>
                  <a:prstClr val="black">
                    <a:lumMod val="65000"/>
                    <a:lumOff val="35000"/>
                  </a:prstClr>
                </a:solidFill>
              </a:rPr>
              <a:pPr/>
              <a:t>‹#›</a:t>
            </a:fld>
            <a:endParaRPr lang="ru-RU">
              <a:solidFill>
                <a:prstClr val="black">
                  <a:lumMod val="65000"/>
                  <a:lumOff val="35000"/>
                </a:prstClr>
              </a:solidFill>
            </a:endParaRPr>
          </a:p>
        </p:txBody>
      </p:sp>
    </p:spTree>
    <p:extLst>
      <p:ext uri="{BB962C8B-B14F-4D97-AF65-F5344CB8AC3E}">
        <p14:creationId xmlns:p14="http://schemas.microsoft.com/office/powerpoint/2010/main" val="179875450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C71EC6-210F-42DE-9C53-41977AD35B3D}" type="datetimeFigureOut">
              <a:rPr lang="ru-RU" smtClean="0">
                <a:solidFill>
                  <a:prstClr val="black">
                    <a:lumMod val="65000"/>
                    <a:lumOff val="35000"/>
                  </a:prstClr>
                </a:solidFill>
              </a:rPr>
              <a:pPr/>
              <a:t>10.04.2022</a:t>
            </a:fld>
            <a:endParaRPr lang="ru-RU">
              <a:solidFill>
                <a:prstClr val="black">
                  <a:lumMod val="65000"/>
                  <a:lumOff val="35000"/>
                </a:prstClr>
              </a:solidFill>
            </a:endParaRPr>
          </a:p>
        </p:txBody>
      </p:sp>
      <p:sp>
        <p:nvSpPr>
          <p:cNvPr id="3" name="Footer Placeholder 2"/>
          <p:cNvSpPr>
            <a:spLocks noGrp="1"/>
          </p:cNvSpPr>
          <p:nvPr>
            <p:ph type="ftr" sz="quarter" idx="11"/>
          </p:nvPr>
        </p:nvSpPr>
        <p:spPr/>
        <p:txBody>
          <a:bodyPr/>
          <a:lstStyle/>
          <a:p>
            <a:endParaRPr lang="ru-RU">
              <a:solidFill>
                <a:prstClr val="black">
                  <a:lumMod val="65000"/>
                  <a:lumOff val="35000"/>
                </a:prstClr>
              </a:solidFill>
            </a:endParaRPr>
          </a:p>
        </p:txBody>
      </p:sp>
      <p:sp>
        <p:nvSpPr>
          <p:cNvPr id="4" name="Slide Number Placeholder 3"/>
          <p:cNvSpPr>
            <a:spLocks noGrp="1"/>
          </p:cNvSpPr>
          <p:nvPr>
            <p:ph type="sldNum" sz="quarter" idx="12"/>
          </p:nvPr>
        </p:nvSpPr>
        <p:spPr/>
        <p:txBody>
          <a:bodyPr/>
          <a:lstStyle/>
          <a:p>
            <a:fld id="{B19B0651-EE4F-4900-A07F-96A6BFA9D0F0}" type="slidenum">
              <a:rPr lang="ru-RU" smtClean="0">
                <a:solidFill>
                  <a:prstClr val="black">
                    <a:lumMod val="65000"/>
                    <a:lumOff val="35000"/>
                  </a:prstClr>
                </a:solidFill>
              </a:rPr>
              <a:pPr/>
              <a:t>‹#›</a:t>
            </a:fld>
            <a:endParaRPr lang="ru-RU">
              <a:solidFill>
                <a:prstClr val="black">
                  <a:lumMod val="65000"/>
                  <a:lumOff val="35000"/>
                </a:prstClr>
              </a:solidFill>
            </a:endParaRPr>
          </a:p>
        </p:txBody>
      </p:sp>
    </p:spTree>
    <p:extLst>
      <p:ext uri="{BB962C8B-B14F-4D97-AF65-F5344CB8AC3E}">
        <p14:creationId xmlns:p14="http://schemas.microsoft.com/office/powerpoint/2010/main" val="12128677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1">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286000" y="2895600"/>
            <a:ext cx="6172200" cy="2053590"/>
          </a:xfrm>
        </p:spPr>
        <p:txBody>
          <a:bodyPr/>
          <a:lstStyle>
            <a:lvl1pPr algn="l">
              <a:buNone/>
              <a:defRPr sz="3000" b="1" cap="small" baseline="0"/>
            </a:lvl1pPr>
          </a:lstStyle>
          <a:p>
            <a:r>
              <a:rPr kumimoji="0" lang="ru-RU" smtClean="0"/>
              <a:t>Образец заголовка</a:t>
            </a:r>
            <a:endParaRPr kumimoji="0" lang="en-US"/>
          </a:p>
        </p:txBody>
      </p:sp>
      <p:sp>
        <p:nvSpPr>
          <p:cNvPr id="3" name="Текст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bwMode="auto">
          <a:xfrm rot="5400000">
            <a:off x="7763256" y="1170432"/>
            <a:ext cx="2286000" cy="381000"/>
          </a:xfrm>
        </p:spPr>
        <p:txBody>
          <a:bodyPr/>
          <a:lstStyle/>
          <a:p>
            <a:fld id="{1D1B3432-68CC-498A-A8E0-5E289A081357}" type="datetimeFigureOut">
              <a:rPr lang="ru-RU" smtClean="0"/>
              <a:t>10.04.2022</a:t>
            </a:fld>
            <a:endParaRPr lang="ru-RU" dirty="0"/>
          </a:p>
        </p:txBody>
      </p:sp>
      <p:sp>
        <p:nvSpPr>
          <p:cNvPr id="5" name="Нижний колонтитул 4"/>
          <p:cNvSpPr>
            <a:spLocks noGrp="1"/>
          </p:cNvSpPr>
          <p:nvPr>
            <p:ph type="ftr" sz="quarter" idx="11"/>
          </p:nvPr>
        </p:nvSpPr>
        <p:spPr bwMode="auto">
          <a:xfrm rot="5400000">
            <a:off x="7077456" y="4178808"/>
            <a:ext cx="3657600" cy="384048"/>
          </a:xfrm>
        </p:spPr>
        <p:txBody>
          <a:bodyPr/>
          <a:lstStyle/>
          <a:p>
            <a:endParaRPr lang="ru-RU" dirty="0"/>
          </a:p>
        </p:txBody>
      </p:sp>
      <p:sp>
        <p:nvSpPr>
          <p:cNvPr id="9" name="Прямоугольник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Прямоугольник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Прямоугольник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Прямоугольник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3" name="Прямая соединительная линия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4" name="Прямая соединительная линия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5" name="Прямая соединительная линия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6" name="Прямая соединительная линия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Прямая соединительная линия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8" name="Прямоугольник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Овал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Овал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Овал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Овал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Овал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Прямая соединительная линия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6" name="Номер слайда 5"/>
          <p:cNvSpPr>
            <a:spLocks noGrp="1"/>
          </p:cNvSpPr>
          <p:nvPr>
            <p:ph type="sldNum" sz="quarter" idx="12"/>
          </p:nvPr>
        </p:nvSpPr>
        <p:spPr bwMode="auto">
          <a:xfrm>
            <a:off x="1340616" y="4928702"/>
            <a:ext cx="609600" cy="517524"/>
          </a:xfrm>
        </p:spPr>
        <p:txBody>
          <a:bodyPr/>
          <a:lstStyle/>
          <a:p>
            <a:fld id="{2225CBBC-D423-473A-B850-90B81D14CA87}" type="slidenum">
              <a:rPr lang="ru-RU" smtClean="0"/>
              <a:t>‹#›</a:t>
            </a:fld>
            <a:endParaRPr lang="ru-RU" dirty="0"/>
          </a:p>
        </p:txBody>
      </p:sp>
    </p:spTree>
  </p:cSld>
  <p:clrMapOvr>
    <a:overrideClrMapping bg1="dk1" tx1="lt1" bg2="dk2" tx2="lt2" accent1="accent1" accent2="accent2" accent3="accent3" accent4="accent4" accent5="accent5" accent6="accent6" hlink="hlink" folHlink="folHlink"/>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ru-RU" smtClean="0"/>
              <a:t>Образец заголовка</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solidFill>
                  <a:prstClr val="black">
                    <a:lumMod val="65000"/>
                    <a:lumOff val="35000"/>
                  </a:prstClr>
                </a:solidFill>
              </a:rPr>
              <a:pPr/>
              <a:t>10.04.2022</a:t>
            </a:fld>
            <a:endParaRPr lang="ru-RU">
              <a:solidFill>
                <a:prstClr val="black">
                  <a:lumMod val="65000"/>
                  <a:lumOff val="35000"/>
                </a:prstClr>
              </a:solidFill>
            </a:endParaRPr>
          </a:p>
        </p:txBody>
      </p:sp>
      <p:sp>
        <p:nvSpPr>
          <p:cNvPr id="6" name="Footer Placeholder 5"/>
          <p:cNvSpPr>
            <a:spLocks noGrp="1"/>
          </p:cNvSpPr>
          <p:nvPr>
            <p:ph type="ftr" sz="quarter" idx="11"/>
          </p:nvPr>
        </p:nvSpPr>
        <p:spPr/>
        <p:txBody>
          <a:bodyPr/>
          <a:lstStyle/>
          <a:p>
            <a:endParaRPr lang="ru-RU">
              <a:solidFill>
                <a:prstClr val="black">
                  <a:lumMod val="65000"/>
                  <a:lumOff val="35000"/>
                </a:prstClr>
              </a:solidFill>
            </a:endParaRPr>
          </a:p>
        </p:txBody>
      </p:sp>
      <p:sp>
        <p:nvSpPr>
          <p:cNvPr id="7" name="Slide Number Placeholder 6"/>
          <p:cNvSpPr>
            <a:spLocks noGrp="1"/>
          </p:cNvSpPr>
          <p:nvPr>
            <p:ph type="sldNum" sz="quarter" idx="12"/>
          </p:nvPr>
        </p:nvSpPr>
        <p:spPr/>
        <p:txBody>
          <a:bodyPr/>
          <a:lstStyle/>
          <a:p>
            <a:fld id="{B19B0651-EE4F-4900-A07F-96A6BFA9D0F0}" type="slidenum">
              <a:rPr lang="ru-RU" smtClean="0">
                <a:solidFill>
                  <a:prstClr val="black">
                    <a:lumMod val="65000"/>
                    <a:lumOff val="35000"/>
                  </a:prstClr>
                </a:solidFill>
              </a:rPr>
              <a:pPr/>
              <a:t>‹#›</a:t>
            </a:fld>
            <a:endParaRPr lang="ru-RU">
              <a:solidFill>
                <a:prstClr val="black">
                  <a:lumMod val="65000"/>
                  <a:lumOff val="35000"/>
                </a:prstClr>
              </a:solidFill>
            </a:endParaRPr>
          </a:p>
        </p:txBody>
      </p:sp>
    </p:spTree>
    <p:extLst>
      <p:ext uri="{BB962C8B-B14F-4D97-AF65-F5344CB8AC3E}">
        <p14:creationId xmlns:p14="http://schemas.microsoft.com/office/powerpoint/2010/main" val="1322892611"/>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nchor="b"/>
          <a:lstStyle>
            <a:lvl1pPr algn="ctr">
              <a:lnSpc>
                <a:spcPct val="100000"/>
              </a:lnSpc>
              <a:defRPr sz="2800" b="0"/>
            </a:lvl1pPr>
          </a:lstStyle>
          <a:p>
            <a:r>
              <a:rPr lang="ru-RU" smtClean="0"/>
              <a:t>Образец заголовка</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solidFill>
                  <a:prstClr val="black">
                    <a:lumMod val="65000"/>
                    <a:lumOff val="35000"/>
                  </a:prstClr>
                </a:solidFill>
              </a:rPr>
              <a:pPr/>
              <a:t>10.04.2022</a:t>
            </a:fld>
            <a:endParaRPr lang="ru-RU">
              <a:solidFill>
                <a:prstClr val="black">
                  <a:lumMod val="65000"/>
                  <a:lumOff val="35000"/>
                </a:prstClr>
              </a:solidFill>
            </a:endParaRPr>
          </a:p>
        </p:txBody>
      </p:sp>
      <p:sp>
        <p:nvSpPr>
          <p:cNvPr id="6" name="Footer Placeholder 5"/>
          <p:cNvSpPr>
            <a:spLocks noGrp="1"/>
          </p:cNvSpPr>
          <p:nvPr>
            <p:ph type="ftr" sz="quarter" idx="11"/>
          </p:nvPr>
        </p:nvSpPr>
        <p:spPr/>
        <p:txBody>
          <a:bodyPr/>
          <a:lstStyle/>
          <a:p>
            <a:endParaRPr lang="ru-RU">
              <a:solidFill>
                <a:prstClr val="black">
                  <a:lumMod val="65000"/>
                  <a:lumOff val="35000"/>
                </a:prstClr>
              </a:solidFill>
            </a:endParaRPr>
          </a:p>
        </p:txBody>
      </p:sp>
      <p:sp>
        <p:nvSpPr>
          <p:cNvPr id="7" name="Slide Number Placeholder 6"/>
          <p:cNvSpPr>
            <a:spLocks noGrp="1"/>
          </p:cNvSpPr>
          <p:nvPr>
            <p:ph type="sldNum" sz="quarter" idx="12"/>
          </p:nvPr>
        </p:nvSpPr>
        <p:spPr/>
        <p:txBody>
          <a:bodyPr/>
          <a:lstStyle/>
          <a:p>
            <a:fld id="{B19B0651-EE4F-4900-A07F-96A6BFA9D0F0}" type="slidenum">
              <a:rPr lang="ru-RU" smtClean="0">
                <a:solidFill>
                  <a:prstClr val="black">
                    <a:lumMod val="65000"/>
                    <a:lumOff val="35000"/>
                  </a:prstClr>
                </a:solidFill>
              </a:rPr>
              <a:pPr/>
              <a:t>‹#›</a:t>
            </a:fld>
            <a:endParaRPr lang="ru-RU">
              <a:solidFill>
                <a:prstClr val="black">
                  <a:lumMod val="65000"/>
                  <a:lumOff val="35000"/>
                </a:prstClr>
              </a:solidFill>
            </a:endParaRPr>
          </a:p>
        </p:txBody>
      </p:sp>
    </p:spTree>
    <p:extLst>
      <p:ext uri="{BB962C8B-B14F-4D97-AF65-F5344CB8AC3E}">
        <p14:creationId xmlns:p14="http://schemas.microsoft.com/office/powerpoint/2010/main" val="185762840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solidFill>
                  <a:prstClr val="black">
                    <a:lumMod val="65000"/>
                    <a:lumOff val="35000"/>
                  </a:prstClr>
                </a:solidFill>
              </a:rPr>
              <a:pPr/>
              <a:t>10.04.2022</a:t>
            </a:fld>
            <a:endParaRPr lang="ru-RU">
              <a:solidFill>
                <a:prstClr val="black">
                  <a:lumMod val="65000"/>
                  <a:lumOff val="35000"/>
                </a:prstClr>
              </a:solidFill>
            </a:endParaRPr>
          </a:p>
        </p:txBody>
      </p:sp>
      <p:sp>
        <p:nvSpPr>
          <p:cNvPr id="5" name="Footer Placeholder 4"/>
          <p:cNvSpPr>
            <a:spLocks noGrp="1"/>
          </p:cNvSpPr>
          <p:nvPr>
            <p:ph type="ftr" sz="quarter" idx="11"/>
          </p:nvPr>
        </p:nvSpPr>
        <p:spPr/>
        <p:txBody>
          <a:bodyPr/>
          <a:lstStyle/>
          <a:p>
            <a:endParaRPr lang="ru-RU">
              <a:solidFill>
                <a:prstClr val="black">
                  <a:lumMod val="65000"/>
                  <a:lumOff val="35000"/>
                </a:prstClr>
              </a:solidFill>
            </a:endParaRPr>
          </a:p>
        </p:txBody>
      </p:sp>
      <p:sp>
        <p:nvSpPr>
          <p:cNvPr id="6" name="Slide Number Placeholder 5"/>
          <p:cNvSpPr>
            <a:spLocks noGrp="1"/>
          </p:cNvSpPr>
          <p:nvPr>
            <p:ph type="sldNum" sz="quarter" idx="12"/>
          </p:nvPr>
        </p:nvSpPr>
        <p:spPr/>
        <p:txBody>
          <a:bodyPr/>
          <a:lstStyle/>
          <a:p>
            <a:fld id="{B19B0651-EE4F-4900-A07F-96A6BFA9D0F0}" type="slidenum">
              <a:rPr lang="ru-RU" smtClean="0">
                <a:solidFill>
                  <a:prstClr val="black">
                    <a:lumMod val="65000"/>
                    <a:lumOff val="35000"/>
                  </a:prstClr>
                </a:solidFill>
              </a:rPr>
              <a:pPr/>
              <a:t>‹#›</a:t>
            </a:fld>
            <a:endParaRPr lang="ru-RU">
              <a:solidFill>
                <a:prstClr val="black">
                  <a:lumMod val="65000"/>
                  <a:lumOff val="35000"/>
                </a:prstClr>
              </a:solidFill>
            </a:endParaRPr>
          </a:p>
        </p:txBody>
      </p:sp>
    </p:spTree>
    <p:extLst>
      <p:ext uri="{BB962C8B-B14F-4D97-AF65-F5344CB8AC3E}">
        <p14:creationId xmlns:p14="http://schemas.microsoft.com/office/powerpoint/2010/main" val="350476399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solidFill>
                  <a:prstClr val="black">
                    <a:lumMod val="65000"/>
                    <a:lumOff val="35000"/>
                  </a:prstClr>
                </a:solidFill>
              </a:rPr>
              <a:pPr/>
              <a:t>10.04.2022</a:t>
            </a:fld>
            <a:endParaRPr lang="ru-RU">
              <a:solidFill>
                <a:prstClr val="black">
                  <a:lumMod val="65000"/>
                  <a:lumOff val="35000"/>
                </a:prstClr>
              </a:solidFill>
            </a:endParaRPr>
          </a:p>
        </p:txBody>
      </p:sp>
      <p:sp>
        <p:nvSpPr>
          <p:cNvPr id="5" name="Footer Placeholder 4"/>
          <p:cNvSpPr>
            <a:spLocks noGrp="1"/>
          </p:cNvSpPr>
          <p:nvPr>
            <p:ph type="ftr" sz="quarter" idx="11"/>
          </p:nvPr>
        </p:nvSpPr>
        <p:spPr/>
        <p:txBody>
          <a:bodyPr/>
          <a:lstStyle/>
          <a:p>
            <a:endParaRPr lang="ru-RU">
              <a:solidFill>
                <a:prstClr val="black">
                  <a:lumMod val="65000"/>
                  <a:lumOff val="35000"/>
                </a:prstClr>
              </a:solidFill>
            </a:endParaRPr>
          </a:p>
        </p:txBody>
      </p:sp>
      <p:sp>
        <p:nvSpPr>
          <p:cNvPr id="6" name="Slide Number Placeholder 5"/>
          <p:cNvSpPr>
            <a:spLocks noGrp="1"/>
          </p:cNvSpPr>
          <p:nvPr>
            <p:ph type="sldNum" sz="quarter" idx="12"/>
          </p:nvPr>
        </p:nvSpPr>
        <p:spPr/>
        <p:txBody>
          <a:bodyPr/>
          <a:lstStyle/>
          <a:p>
            <a:fld id="{B19B0651-EE4F-4900-A07F-96A6BFA9D0F0}" type="slidenum">
              <a:rPr lang="ru-RU" smtClean="0">
                <a:solidFill>
                  <a:prstClr val="black">
                    <a:lumMod val="65000"/>
                    <a:lumOff val="35000"/>
                  </a:prstClr>
                </a:solidFill>
              </a:rPr>
              <a:pPr/>
              <a:t>‹#›</a:t>
            </a:fld>
            <a:endParaRPr lang="ru-RU">
              <a:solidFill>
                <a:prstClr val="black">
                  <a:lumMod val="65000"/>
                  <a:lumOff val="35000"/>
                </a:prstClr>
              </a:solidFill>
            </a:endParaRPr>
          </a:p>
        </p:txBody>
      </p:sp>
    </p:spTree>
    <p:extLst>
      <p:ext uri="{BB962C8B-B14F-4D97-AF65-F5344CB8AC3E}">
        <p14:creationId xmlns:p14="http://schemas.microsoft.com/office/powerpoint/2010/main" val="14758924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p>
            <a:fld id="{1D1B3432-68CC-498A-A8E0-5E289A081357}" type="datetimeFigureOut">
              <a:rPr lang="ru-RU" smtClean="0"/>
              <a:t>10.04.2022</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p:txBody>
          <a:bodyPr/>
          <a:lstStyle/>
          <a:p>
            <a:fld id="{2225CBBC-D423-473A-B850-90B81D14CA87}" type="slidenum">
              <a:rPr lang="ru-RU" smtClean="0"/>
              <a:t>‹#›</a:t>
            </a:fld>
            <a:endParaRPr lang="ru-RU" dirty="0"/>
          </a:p>
        </p:txBody>
      </p:sp>
      <p:sp>
        <p:nvSpPr>
          <p:cNvPr id="9" name="Объект 8"/>
          <p:cNvSpPr>
            <a:spLocks noGrp="1"/>
          </p:cNvSpPr>
          <p:nvPr>
            <p:ph sz="quarter" idx="1"/>
          </p:nvPr>
        </p:nvSpPr>
        <p:spPr>
          <a:xfrm>
            <a:off x="457200" y="1600200"/>
            <a:ext cx="3657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1" name="Объект 10"/>
          <p:cNvSpPr>
            <a:spLocks noGrp="1"/>
          </p:cNvSpPr>
          <p:nvPr>
            <p:ph sz="quarter" idx="2"/>
          </p:nvPr>
        </p:nvSpPr>
        <p:spPr>
          <a:xfrm>
            <a:off x="4270248" y="1600200"/>
            <a:ext cx="3657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7543800" cy="1143000"/>
          </a:xfrm>
        </p:spPr>
        <p:txBody>
          <a:bodyPr anchor="b"/>
          <a:lstStyle>
            <a:lvl1pPr>
              <a:defRPr/>
            </a:lvl1pPr>
          </a:lstStyle>
          <a:p>
            <a:r>
              <a:rPr kumimoji="0" lang="ru-RU" smtClean="0"/>
              <a:t>Образец заголовка</a:t>
            </a:r>
            <a:endParaRPr kumimoji="0" lang="en-US"/>
          </a:p>
        </p:txBody>
      </p:sp>
      <p:sp>
        <p:nvSpPr>
          <p:cNvPr id="7" name="Дата 6"/>
          <p:cNvSpPr>
            <a:spLocks noGrp="1"/>
          </p:cNvSpPr>
          <p:nvPr>
            <p:ph type="dt" sz="half" idx="10"/>
          </p:nvPr>
        </p:nvSpPr>
        <p:spPr/>
        <p:txBody>
          <a:bodyPr/>
          <a:lstStyle/>
          <a:p>
            <a:fld id="{1D1B3432-68CC-498A-A8E0-5E289A081357}" type="datetimeFigureOut">
              <a:rPr lang="ru-RU" smtClean="0"/>
              <a:t>10.04.2022</a:t>
            </a:fld>
            <a:endParaRPr lang="ru-RU" dirty="0"/>
          </a:p>
        </p:txBody>
      </p:sp>
      <p:sp>
        <p:nvSpPr>
          <p:cNvPr id="8" name="Нижний колонтитул 7"/>
          <p:cNvSpPr>
            <a:spLocks noGrp="1"/>
          </p:cNvSpPr>
          <p:nvPr>
            <p:ph type="ftr" sz="quarter" idx="11"/>
          </p:nvPr>
        </p:nvSpPr>
        <p:spPr/>
        <p:txBody>
          <a:bodyPr/>
          <a:lstStyle/>
          <a:p>
            <a:endParaRPr lang="ru-RU" dirty="0"/>
          </a:p>
        </p:txBody>
      </p:sp>
      <p:sp>
        <p:nvSpPr>
          <p:cNvPr id="9" name="Номер слайда 8"/>
          <p:cNvSpPr>
            <a:spLocks noGrp="1"/>
          </p:cNvSpPr>
          <p:nvPr>
            <p:ph type="sldNum" sz="quarter" idx="12"/>
          </p:nvPr>
        </p:nvSpPr>
        <p:spPr/>
        <p:txBody>
          <a:bodyPr/>
          <a:lstStyle/>
          <a:p>
            <a:fld id="{2225CBBC-D423-473A-B850-90B81D14CA87}" type="slidenum">
              <a:rPr lang="ru-RU" smtClean="0"/>
              <a:t>‹#›</a:t>
            </a:fld>
            <a:endParaRPr lang="ru-RU" dirty="0"/>
          </a:p>
        </p:txBody>
      </p:sp>
      <p:sp>
        <p:nvSpPr>
          <p:cNvPr id="11" name="Объект 10"/>
          <p:cNvSpPr>
            <a:spLocks noGrp="1"/>
          </p:cNvSpPr>
          <p:nvPr>
            <p:ph sz="quarter" idx="2"/>
          </p:nvPr>
        </p:nvSpPr>
        <p:spPr>
          <a:xfrm>
            <a:off x="457200" y="2362200"/>
            <a:ext cx="3657600" cy="38862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Объект 12"/>
          <p:cNvSpPr>
            <a:spLocks noGrp="1"/>
          </p:cNvSpPr>
          <p:nvPr>
            <p:ph sz="quarter" idx="4"/>
          </p:nvPr>
        </p:nvSpPr>
        <p:spPr>
          <a:xfrm>
            <a:off x="4371975" y="2362200"/>
            <a:ext cx="3657600" cy="38862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2" name="Текст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ru-RU" smtClean="0"/>
              <a:t>Образец текста</a:t>
            </a:r>
          </a:p>
        </p:txBody>
      </p:sp>
      <p:sp>
        <p:nvSpPr>
          <p:cNvPr id="14" name="Текст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ru-RU" smtClean="0"/>
              <a:t>Образец текста</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6" name="Дата 5"/>
          <p:cNvSpPr>
            <a:spLocks noGrp="1"/>
          </p:cNvSpPr>
          <p:nvPr>
            <p:ph type="dt" sz="half" idx="10"/>
          </p:nvPr>
        </p:nvSpPr>
        <p:spPr/>
        <p:txBody>
          <a:bodyPr rtlCol="0"/>
          <a:lstStyle/>
          <a:p>
            <a:fld id="{1D1B3432-68CC-498A-A8E0-5E289A081357}" type="datetimeFigureOut">
              <a:rPr lang="ru-RU" smtClean="0"/>
              <a:t>10.04.2022</a:t>
            </a:fld>
            <a:endParaRPr lang="ru-RU" dirty="0"/>
          </a:p>
        </p:txBody>
      </p:sp>
      <p:sp>
        <p:nvSpPr>
          <p:cNvPr id="7" name="Номер слайда 6"/>
          <p:cNvSpPr>
            <a:spLocks noGrp="1"/>
          </p:cNvSpPr>
          <p:nvPr>
            <p:ph type="sldNum" sz="quarter" idx="11"/>
          </p:nvPr>
        </p:nvSpPr>
        <p:spPr/>
        <p:txBody>
          <a:bodyPr rtlCol="0"/>
          <a:lstStyle/>
          <a:p>
            <a:fld id="{2225CBBC-D423-473A-B850-90B81D14CA87}" type="slidenum">
              <a:rPr lang="ru-RU" smtClean="0"/>
              <a:t>‹#›</a:t>
            </a:fld>
            <a:endParaRPr lang="ru-RU" dirty="0"/>
          </a:p>
        </p:txBody>
      </p:sp>
      <p:sp>
        <p:nvSpPr>
          <p:cNvPr id="8" name="Нижний колонтитул 7"/>
          <p:cNvSpPr>
            <a:spLocks noGrp="1"/>
          </p:cNvSpPr>
          <p:nvPr>
            <p:ph type="ftr" sz="quarter" idx="12"/>
          </p:nvPr>
        </p:nvSpPr>
        <p:spPr/>
        <p:txBody>
          <a:bodyPr rtlCol="0"/>
          <a:lstStyle/>
          <a:p>
            <a:endParaRPr lang="ru-R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1D1B3432-68CC-498A-A8E0-5E289A081357}" type="datetimeFigureOut">
              <a:rPr lang="ru-RU" smtClean="0"/>
              <a:t>10.04.2022</a:t>
            </a:fld>
            <a:endParaRPr lang="ru-RU" dirty="0"/>
          </a:p>
        </p:txBody>
      </p:sp>
      <p:sp>
        <p:nvSpPr>
          <p:cNvPr id="3" name="Нижний колонтитул 2"/>
          <p:cNvSpPr>
            <a:spLocks noGrp="1"/>
          </p:cNvSpPr>
          <p:nvPr>
            <p:ph type="ftr" sz="quarter" idx="11"/>
          </p:nvPr>
        </p:nvSpPr>
        <p:spPr/>
        <p:txBody>
          <a:bodyPr/>
          <a:lstStyle/>
          <a:p>
            <a:endParaRPr lang="ru-RU" dirty="0"/>
          </a:p>
        </p:txBody>
      </p:sp>
      <p:sp>
        <p:nvSpPr>
          <p:cNvPr id="4" name="Номер слайда 3"/>
          <p:cNvSpPr>
            <a:spLocks noGrp="1"/>
          </p:cNvSpPr>
          <p:nvPr>
            <p:ph type="sldNum" sz="quarter" idx="12"/>
          </p:nvPr>
        </p:nvSpPr>
        <p:spPr/>
        <p:txBody>
          <a:bodyPr/>
          <a:lstStyle/>
          <a:p>
            <a:fld id="{2225CBBC-D423-473A-B850-90B81D14CA87}" type="slidenum">
              <a:rPr lang="ru-RU" smtClean="0"/>
              <a:t>‹#›</a:t>
            </a:fld>
            <a:endParaRPr lang="ru-R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1">
        <a:schemeClr val="bg1"/>
      </p:bgRef>
    </p:bg>
    <p:spTree>
      <p:nvGrpSpPr>
        <p:cNvPr id="1" name=""/>
        <p:cNvGrpSpPr/>
        <p:nvPr/>
      </p:nvGrpSpPr>
      <p:grpSpPr>
        <a:xfrm>
          <a:off x="0" y="0"/>
          <a:ext cx="0" cy="0"/>
          <a:chOff x="0" y="0"/>
          <a:chExt cx="0" cy="0"/>
        </a:xfrm>
      </p:grpSpPr>
      <p:sp>
        <p:nvSpPr>
          <p:cNvPr id="10" name="Прямая соединительная линия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Заголовок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ru-RU" smtClean="0"/>
              <a:t>Образец заголовка</a:t>
            </a:r>
            <a:endParaRPr kumimoji="0" lang="en-US"/>
          </a:p>
        </p:txBody>
      </p:sp>
      <p:sp>
        <p:nvSpPr>
          <p:cNvPr id="3" name="Текст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8" name="Прямая соединительная линия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Прямая соединительная линия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Прямая соединительная линия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2" name="Прямоугольник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3" name="Прямая соединительная линия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4" name="Овал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Объект 17"/>
          <p:cNvSpPr>
            <a:spLocks noGrp="1"/>
          </p:cNvSpPr>
          <p:nvPr>
            <p:ph sz="quarter" idx="1"/>
          </p:nvPr>
        </p:nvSpPr>
        <p:spPr>
          <a:xfrm>
            <a:off x="304800" y="274320"/>
            <a:ext cx="5638800" cy="6327648"/>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1" name="Дата 20"/>
          <p:cNvSpPr>
            <a:spLocks noGrp="1"/>
          </p:cNvSpPr>
          <p:nvPr>
            <p:ph type="dt" sz="half" idx="14"/>
          </p:nvPr>
        </p:nvSpPr>
        <p:spPr/>
        <p:txBody>
          <a:bodyPr rtlCol="0"/>
          <a:lstStyle/>
          <a:p>
            <a:fld id="{1D1B3432-68CC-498A-A8E0-5E289A081357}" type="datetimeFigureOut">
              <a:rPr lang="ru-RU" smtClean="0"/>
              <a:t>10.04.2022</a:t>
            </a:fld>
            <a:endParaRPr lang="ru-RU" dirty="0"/>
          </a:p>
        </p:txBody>
      </p:sp>
      <p:sp>
        <p:nvSpPr>
          <p:cNvPr id="22" name="Номер слайда 21"/>
          <p:cNvSpPr>
            <a:spLocks noGrp="1"/>
          </p:cNvSpPr>
          <p:nvPr>
            <p:ph type="sldNum" sz="quarter" idx="15"/>
          </p:nvPr>
        </p:nvSpPr>
        <p:spPr/>
        <p:txBody>
          <a:bodyPr rtlCol="0"/>
          <a:lstStyle/>
          <a:p>
            <a:fld id="{2225CBBC-D423-473A-B850-90B81D14CA87}" type="slidenum">
              <a:rPr lang="ru-RU" smtClean="0"/>
              <a:t>‹#›</a:t>
            </a:fld>
            <a:endParaRPr lang="ru-RU" dirty="0"/>
          </a:p>
        </p:txBody>
      </p:sp>
      <p:sp>
        <p:nvSpPr>
          <p:cNvPr id="23" name="Нижний колонтитул 22"/>
          <p:cNvSpPr>
            <a:spLocks noGrp="1"/>
          </p:cNvSpPr>
          <p:nvPr>
            <p:ph type="ftr" sz="quarter" idx="16"/>
          </p:nvPr>
        </p:nvSpPr>
        <p:spPr/>
        <p:txBody>
          <a:bodyPr rtlCol="0"/>
          <a:lstStyle/>
          <a:p>
            <a:endParaRPr lang="ru-RU"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Прямая соединительная линия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3" name="Овал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Заголовок 1"/>
          <p:cNvSpPr>
            <a:spLocks noGrp="1"/>
          </p:cNvSpPr>
          <p:nvPr>
            <p:ph type="title"/>
          </p:nvPr>
        </p:nvSpPr>
        <p:spPr>
          <a:xfrm rot="5400000">
            <a:off x="3350133" y="3200400"/>
            <a:ext cx="6309360" cy="457200"/>
          </a:xfrm>
        </p:spPr>
        <p:txBody>
          <a:bodyPr anchor="b"/>
          <a:lstStyle>
            <a:lvl1pPr algn="l">
              <a:buNone/>
              <a:defRPr sz="2000" b="1"/>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ru-RU" dirty="0" smtClean="0"/>
              <a:t>Вставка рисунка</a:t>
            </a:r>
            <a:endParaRPr kumimoji="0" lang="en-US" dirty="0"/>
          </a:p>
        </p:txBody>
      </p:sp>
      <p:sp>
        <p:nvSpPr>
          <p:cNvPr id="4" name="Текст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10" name="Прямая соединительная линия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Прямоугольник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Прямая соединительная линия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9" name="Прямая соединительная линия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Прямая соединительная линия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Дата 16"/>
          <p:cNvSpPr>
            <a:spLocks noGrp="1"/>
          </p:cNvSpPr>
          <p:nvPr>
            <p:ph type="dt" sz="half" idx="10"/>
          </p:nvPr>
        </p:nvSpPr>
        <p:spPr/>
        <p:txBody>
          <a:bodyPr rtlCol="0"/>
          <a:lstStyle/>
          <a:p>
            <a:fld id="{1D1B3432-68CC-498A-A8E0-5E289A081357}" type="datetimeFigureOut">
              <a:rPr lang="ru-RU" smtClean="0"/>
              <a:t>10.04.2022</a:t>
            </a:fld>
            <a:endParaRPr lang="ru-RU" dirty="0"/>
          </a:p>
        </p:txBody>
      </p:sp>
      <p:sp>
        <p:nvSpPr>
          <p:cNvPr id="18" name="Номер слайда 17"/>
          <p:cNvSpPr>
            <a:spLocks noGrp="1"/>
          </p:cNvSpPr>
          <p:nvPr>
            <p:ph type="sldNum" sz="quarter" idx="11"/>
          </p:nvPr>
        </p:nvSpPr>
        <p:spPr/>
        <p:txBody>
          <a:bodyPr rtlCol="0"/>
          <a:lstStyle/>
          <a:p>
            <a:fld id="{2225CBBC-D423-473A-B850-90B81D14CA87}" type="slidenum">
              <a:rPr lang="ru-RU" smtClean="0"/>
              <a:t>‹#›</a:t>
            </a:fld>
            <a:endParaRPr lang="ru-RU" dirty="0"/>
          </a:p>
        </p:txBody>
      </p:sp>
      <p:sp>
        <p:nvSpPr>
          <p:cNvPr id="21" name="Нижний колонтитул 20"/>
          <p:cNvSpPr>
            <a:spLocks noGrp="1"/>
          </p:cNvSpPr>
          <p:nvPr>
            <p:ph type="ftr" sz="quarter" idx="12"/>
          </p:nvPr>
        </p:nvSpPr>
        <p:spPr/>
        <p:txBody>
          <a:bodyPr rtlCol="0"/>
          <a:lstStyle/>
          <a:p>
            <a:endParaRPr lang="ru-RU"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Прямая соединительная линия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Заголовок 21"/>
          <p:cNvSpPr>
            <a:spLocks noGrp="1"/>
          </p:cNvSpPr>
          <p:nvPr>
            <p:ph type="title"/>
          </p:nvPr>
        </p:nvSpPr>
        <p:spPr>
          <a:xfrm>
            <a:off x="457200" y="274638"/>
            <a:ext cx="7467600" cy="1143000"/>
          </a:xfrm>
          <a:prstGeom prst="rect">
            <a:avLst/>
          </a:prstGeom>
        </p:spPr>
        <p:txBody>
          <a:bodyPr vert="horz" anchor="b">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1D1B3432-68CC-498A-A8E0-5E289A081357}" type="datetimeFigureOut">
              <a:rPr lang="ru-RU" smtClean="0"/>
              <a:t>10.04.2022</a:t>
            </a:fld>
            <a:endParaRPr lang="ru-RU" dirty="0"/>
          </a:p>
        </p:txBody>
      </p:sp>
      <p:sp>
        <p:nvSpPr>
          <p:cNvPr id="3" name="Нижний колонтитул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ru-RU" dirty="0"/>
          </a:p>
        </p:txBody>
      </p:sp>
      <p:sp>
        <p:nvSpPr>
          <p:cNvPr id="7" name="Прямая соединительная линия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Прямая соединительная линия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0" name="Прямоугольник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Прямая соединительная линия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2" name="Овал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Номер слайда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2225CBBC-D423-473A-B850-90B81D14CA87}" type="slidenum">
              <a:rPr lang="ru-RU" smtClean="0"/>
              <a:t>‹#›</a:t>
            </a:fld>
            <a:endParaRPr lang="ru-RU" dirty="0"/>
          </a:p>
        </p:txBody>
      </p:sp>
    </p:spTree>
  </p:cSld>
  <p:clrMap bg1="lt1" tx1="dk1" bg2="lt2" tx2="dk2" accent1="accent1" accent2="accent2" accent3="accent3" accent4="accent4" accent5="accent5" accent6="accent6" hlink="hlink" folHlink="folHlink"/>
  <p:sldLayoutIdLst>
    <p:sldLayoutId id="2147483877" r:id="rId1"/>
    <p:sldLayoutId id="2147483878" r:id="rId2"/>
    <p:sldLayoutId id="2147483879" r:id="rId3"/>
    <p:sldLayoutId id="2147483880" r:id="rId4"/>
    <p:sldLayoutId id="2147483881" r:id="rId5"/>
    <p:sldLayoutId id="2147483882" r:id="rId6"/>
    <p:sldLayoutId id="2147483883" r:id="rId7"/>
    <p:sldLayoutId id="2147483884" r:id="rId8"/>
    <p:sldLayoutId id="2147483885" r:id="rId9"/>
    <p:sldLayoutId id="2147483886" r:id="rId10"/>
    <p:sldLayoutId id="2147483887"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flip="none" rotWithShape="1">
          <a:gsLst>
            <a:gs pos="45000">
              <a:schemeClr val="bg1">
                <a:lumMod val="75000"/>
              </a:schemeClr>
            </a:gs>
            <a:gs pos="76000">
              <a:schemeClr val="bg1">
                <a:tint val="90000"/>
                <a:shade val="90000"/>
                <a:satMod val="200000"/>
              </a:schemeClr>
            </a:gs>
            <a:gs pos="92000">
              <a:schemeClr val="bg1">
                <a:tint val="90000"/>
                <a:shade val="70000"/>
                <a:satMod val="250000"/>
              </a:schemeClr>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smtClean="0"/>
          </a:p>
        </p:txBody>
      </p:sp>
      <p:sp>
        <p:nvSpPr>
          <p:cNvPr id="4" name="Date Placeholder 3"/>
          <p:cNvSpPr>
            <a:spLocks noGrp="1"/>
          </p:cNvSpPr>
          <p:nvPr>
            <p:ph type="dt" sz="half" idx="2"/>
          </p:nvPr>
        </p:nvSpPr>
        <p:spPr>
          <a:xfrm>
            <a:off x="6363347"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fld id="{B4C71EC6-210F-42DE-9C53-41977AD35B3D}" type="datetimeFigureOut">
              <a:rPr lang="ru-RU" smtClean="0">
                <a:solidFill>
                  <a:prstClr val="black">
                    <a:lumMod val="65000"/>
                    <a:lumOff val="35000"/>
                  </a:prstClr>
                </a:solidFill>
              </a:rPr>
              <a:pPr/>
              <a:t>10.04.2022</a:t>
            </a:fld>
            <a:endParaRPr lang="ru-RU">
              <a:solidFill>
                <a:prstClr val="black">
                  <a:lumMod val="65000"/>
                  <a:lumOff val="35000"/>
                </a:prstClr>
              </a:solidFill>
            </a:endParaRPr>
          </a:p>
        </p:txBody>
      </p:sp>
      <p:sp>
        <p:nvSpPr>
          <p:cNvPr id="5" name="Footer Placeholder 4"/>
          <p:cNvSpPr>
            <a:spLocks noGrp="1"/>
          </p:cNvSpPr>
          <p:nvPr>
            <p:ph type="ftr" sz="quarter" idx="3"/>
          </p:nvPr>
        </p:nvSpPr>
        <p:spPr>
          <a:xfrm>
            <a:off x="659165"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endParaRPr lang="ru-RU">
              <a:solidFill>
                <a:prstClr val="black">
                  <a:lumMod val="65000"/>
                  <a:lumOff val="35000"/>
                </a:prstClr>
              </a:solidFill>
            </a:endParaRPr>
          </a:p>
        </p:txBody>
      </p:sp>
      <p:sp>
        <p:nvSpPr>
          <p:cNvPr id="6" name="Slide Number Placeholder 5"/>
          <p:cNvSpPr>
            <a:spLocks noGrp="1"/>
          </p:cNvSpPr>
          <p:nvPr>
            <p:ph type="sldNum" sz="quarter" idx="4"/>
          </p:nvPr>
        </p:nvSpPr>
        <p:spPr>
          <a:xfrm>
            <a:off x="8543278"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B19B0651-EE4F-4900-A07F-96A6BFA9D0F0}" type="slidenum">
              <a:rPr lang="ru-RU" smtClean="0">
                <a:solidFill>
                  <a:prstClr val="black">
                    <a:lumMod val="65000"/>
                    <a:lumOff val="35000"/>
                  </a:prstClr>
                </a:solidFill>
              </a:rPr>
              <a:pPr/>
              <a:t>‹#›</a:t>
            </a:fld>
            <a:endParaRPr lang="ru-RU">
              <a:solidFill>
                <a:prstClr val="black">
                  <a:lumMod val="65000"/>
                  <a:lumOff val="35000"/>
                </a:prstClr>
              </a:solidFill>
            </a:endParaRPr>
          </a:p>
        </p:txBody>
      </p:sp>
      <p:sp>
        <p:nvSpPr>
          <p:cNvPr id="7" name="Oval 6"/>
          <p:cNvSpPr/>
          <p:nvPr/>
        </p:nvSpPr>
        <p:spPr>
          <a:xfrm>
            <a:off x="845776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 name="Oval 7"/>
          <p:cNvSpPr/>
          <p:nvPr/>
        </p:nvSpPr>
        <p:spPr>
          <a:xfrm>
            <a:off x="569119"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Tree>
    <p:extLst>
      <p:ext uri="{BB962C8B-B14F-4D97-AF65-F5344CB8AC3E}">
        <p14:creationId xmlns:p14="http://schemas.microsoft.com/office/powerpoint/2010/main" val="2145102855"/>
      </p:ext>
    </p:extLst>
  </p:cSld>
  <p:clrMap bg1="lt1" tx1="dk1" bg2="lt2" tx2="dk2" accent1="accent1" accent2="accent2" accent3="accent3" accent4="accent4" accent5="accent5" accent6="accent6" hlink="hlink" folHlink="folHlink"/>
  <p:sldLayoutIdLst>
    <p:sldLayoutId id="2147483901" r:id="rId1"/>
    <p:sldLayoutId id="2147483902" r:id="rId2"/>
    <p:sldLayoutId id="2147483903" r:id="rId3"/>
    <p:sldLayoutId id="2147483904" r:id="rId4"/>
    <p:sldLayoutId id="2147483905" r:id="rId5"/>
    <p:sldLayoutId id="2147483906" r:id="rId6"/>
    <p:sldLayoutId id="2147483907" r:id="rId7"/>
    <p:sldLayoutId id="2147483908" r:id="rId8"/>
    <p:sldLayoutId id="2147483909" r:id="rId9"/>
    <p:sldLayoutId id="2147483910" r:id="rId10"/>
    <p:sldLayoutId id="2147483911" r:id="rId11"/>
  </p:sldLayoutIdLst>
  <p:txStyles>
    <p:title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gradFill flip="none" rotWithShape="1">
          <a:gsLst>
            <a:gs pos="45000">
              <a:schemeClr val="bg1">
                <a:lumMod val="75000"/>
              </a:schemeClr>
            </a:gs>
            <a:gs pos="76000">
              <a:schemeClr val="bg1">
                <a:tint val="90000"/>
                <a:shade val="90000"/>
                <a:satMod val="200000"/>
              </a:schemeClr>
            </a:gs>
            <a:gs pos="92000">
              <a:schemeClr val="bg1">
                <a:tint val="90000"/>
                <a:shade val="70000"/>
                <a:satMod val="250000"/>
              </a:schemeClr>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smtClean="0"/>
          </a:p>
        </p:txBody>
      </p:sp>
      <p:sp>
        <p:nvSpPr>
          <p:cNvPr id="4" name="Date Placeholder 3"/>
          <p:cNvSpPr>
            <a:spLocks noGrp="1"/>
          </p:cNvSpPr>
          <p:nvPr>
            <p:ph type="dt" sz="half" idx="2"/>
          </p:nvPr>
        </p:nvSpPr>
        <p:spPr>
          <a:xfrm>
            <a:off x="6363347"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fld id="{B4C71EC6-210F-42DE-9C53-41977AD35B3D}" type="datetimeFigureOut">
              <a:rPr lang="ru-RU" smtClean="0">
                <a:solidFill>
                  <a:prstClr val="black">
                    <a:lumMod val="65000"/>
                    <a:lumOff val="35000"/>
                  </a:prstClr>
                </a:solidFill>
              </a:rPr>
              <a:pPr/>
              <a:t>10.04.2022</a:t>
            </a:fld>
            <a:endParaRPr lang="ru-RU">
              <a:solidFill>
                <a:prstClr val="black">
                  <a:lumMod val="65000"/>
                  <a:lumOff val="35000"/>
                </a:prstClr>
              </a:solidFill>
            </a:endParaRPr>
          </a:p>
        </p:txBody>
      </p:sp>
      <p:sp>
        <p:nvSpPr>
          <p:cNvPr id="5" name="Footer Placeholder 4"/>
          <p:cNvSpPr>
            <a:spLocks noGrp="1"/>
          </p:cNvSpPr>
          <p:nvPr>
            <p:ph type="ftr" sz="quarter" idx="3"/>
          </p:nvPr>
        </p:nvSpPr>
        <p:spPr>
          <a:xfrm>
            <a:off x="659165"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endParaRPr lang="ru-RU">
              <a:solidFill>
                <a:prstClr val="black">
                  <a:lumMod val="65000"/>
                  <a:lumOff val="35000"/>
                </a:prstClr>
              </a:solidFill>
            </a:endParaRPr>
          </a:p>
        </p:txBody>
      </p:sp>
      <p:sp>
        <p:nvSpPr>
          <p:cNvPr id="6" name="Slide Number Placeholder 5"/>
          <p:cNvSpPr>
            <a:spLocks noGrp="1"/>
          </p:cNvSpPr>
          <p:nvPr>
            <p:ph type="sldNum" sz="quarter" idx="4"/>
          </p:nvPr>
        </p:nvSpPr>
        <p:spPr>
          <a:xfrm>
            <a:off x="8543278"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B19B0651-EE4F-4900-A07F-96A6BFA9D0F0}" type="slidenum">
              <a:rPr lang="ru-RU" smtClean="0">
                <a:solidFill>
                  <a:prstClr val="black">
                    <a:lumMod val="65000"/>
                    <a:lumOff val="35000"/>
                  </a:prstClr>
                </a:solidFill>
              </a:rPr>
              <a:pPr/>
              <a:t>‹#›</a:t>
            </a:fld>
            <a:endParaRPr lang="ru-RU">
              <a:solidFill>
                <a:prstClr val="black">
                  <a:lumMod val="65000"/>
                  <a:lumOff val="35000"/>
                </a:prstClr>
              </a:solidFill>
            </a:endParaRPr>
          </a:p>
        </p:txBody>
      </p:sp>
      <p:sp>
        <p:nvSpPr>
          <p:cNvPr id="7" name="Oval 6"/>
          <p:cNvSpPr/>
          <p:nvPr/>
        </p:nvSpPr>
        <p:spPr>
          <a:xfrm>
            <a:off x="845776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 name="Oval 7"/>
          <p:cNvSpPr/>
          <p:nvPr/>
        </p:nvSpPr>
        <p:spPr>
          <a:xfrm>
            <a:off x="569119"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Tree>
    <p:extLst>
      <p:ext uri="{BB962C8B-B14F-4D97-AF65-F5344CB8AC3E}">
        <p14:creationId xmlns:p14="http://schemas.microsoft.com/office/powerpoint/2010/main" val="1506908212"/>
      </p:ext>
    </p:extLst>
  </p:cSld>
  <p:clrMap bg1="lt1" tx1="dk1" bg2="lt2" tx2="dk2" accent1="accent1" accent2="accent2" accent3="accent3" accent4="accent4" accent5="accent5" accent6="accent6" hlink="hlink" folHlink="folHlink"/>
  <p:sldLayoutIdLst>
    <p:sldLayoutId id="2147483913" r:id="rId1"/>
    <p:sldLayoutId id="2147483914" r:id="rId2"/>
    <p:sldLayoutId id="2147483915" r:id="rId3"/>
    <p:sldLayoutId id="2147483916" r:id="rId4"/>
    <p:sldLayoutId id="2147483917" r:id="rId5"/>
    <p:sldLayoutId id="2147483918" r:id="rId6"/>
    <p:sldLayoutId id="2147483919" r:id="rId7"/>
    <p:sldLayoutId id="2147483920" r:id="rId8"/>
    <p:sldLayoutId id="2147483921" r:id="rId9"/>
    <p:sldLayoutId id="2147483922" r:id="rId10"/>
    <p:sldLayoutId id="2147483923" r:id="rId11"/>
  </p:sldLayoutIdLst>
  <p:txStyles>
    <p:title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5.png"/></Relationships>
</file>

<file path=ppt/slides/_rels/slide1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5.png"/></Relationships>
</file>

<file path=ppt/slides/_rels/slide17.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Layout" Target="../slideLayouts/slideLayout24.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2519772" y="1628800"/>
            <a:ext cx="6192688" cy="2736304"/>
          </a:xfrm>
        </p:spPr>
        <p:txBody>
          <a:bodyPr>
            <a:normAutofit/>
          </a:bodyPr>
          <a:lstStyle/>
          <a:p>
            <a:pPr algn="ctr"/>
            <a:r>
              <a:rPr lang="ru-RU" cap="all" dirty="0" smtClean="0">
                <a:solidFill>
                  <a:schemeClr val="tx1"/>
                </a:solidFill>
              </a:rPr>
              <a:t>Электроснабжение</a:t>
            </a:r>
            <a:r>
              <a:rPr lang="ru-RU" cap="all" dirty="0" smtClean="0"/>
              <a:t/>
            </a:r>
            <a:br>
              <a:rPr lang="ru-RU" cap="all" dirty="0" smtClean="0"/>
            </a:br>
            <a:r>
              <a:rPr lang="ru-RU" cap="all" dirty="0"/>
              <a:t/>
            </a:r>
            <a:br>
              <a:rPr lang="ru-RU" cap="all" dirty="0"/>
            </a:br>
            <a:r>
              <a:rPr lang="ru-RU" cap="all" dirty="0" smtClean="0"/>
              <a:t/>
            </a:r>
            <a:br>
              <a:rPr lang="ru-RU" cap="all" dirty="0" smtClean="0"/>
            </a:br>
            <a:endParaRPr lang="ru-RU" dirty="0"/>
          </a:p>
        </p:txBody>
      </p:sp>
      <p:sp>
        <p:nvSpPr>
          <p:cNvPr id="3" name="Подзаголовок 2"/>
          <p:cNvSpPr>
            <a:spLocks noGrp="1"/>
          </p:cNvSpPr>
          <p:nvPr>
            <p:ph type="subTitle" idx="1"/>
          </p:nvPr>
        </p:nvSpPr>
        <p:spPr>
          <a:xfrm>
            <a:off x="597848" y="3861048"/>
            <a:ext cx="8424936" cy="1875656"/>
          </a:xfrm>
        </p:spPr>
        <p:txBody>
          <a:bodyPr>
            <a:normAutofit/>
          </a:bodyPr>
          <a:lstStyle/>
          <a:p>
            <a:endParaRPr lang="ru-RU" dirty="0"/>
          </a:p>
          <a:p>
            <a:r>
              <a:rPr lang="ru-RU" sz="2400" dirty="0" smtClean="0">
                <a:solidFill>
                  <a:schemeClr val="tx1"/>
                </a:solidFill>
              </a:rPr>
              <a:t>Лекция №3. Классификация </a:t>
            </a:r>
            <a:r>
              <a:rPr lang="ru-RU" sz="2400" dirty="0" err="1" smtClean="0">
                <a:solidFill>
                  <a:schemeClr val="tx1"/>
                </a:solidFill>
              </a:rPr>
              <a:t>электроприемников</a:t>
            </a:r>
            <a:endParaRPr lang="ru-RU" sz="2400" dirty="0">
              <a:solidFill>
                <a:schemeClr val="tx1"/>
              </a:solidFill>
            </a:endParaRPr>
          </a:p>
        </p:txBody>
      </p:sp>
      <p:pic>
        <p:nvPicPr>
          <p:cNvPr id="4" name="Picture 6" descr="D:\Квадроцикл 8 Сл\top.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199" y="-31123"/>
            <a:ext cx="9144000" cy="319973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7" descr="E:\Аппаратная\logo101px.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88424" y="22952"/>
            <a:ext cx="648072" cy="532574"/>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1763688" y="538683"/>
            <a:ext cx="7332113" cy="1384995"/>
          </a:xfrm>
          <a:prstGeom prst="rect">
            <a:avLst/>
          </a:prstGeom>
          <a:noFill/>
        </p:spPr>
        <p:txBody>
          <a:bodyPr wrap="square" rtlCol="0" anchor="ctr">
            <a:spAutoFit/>
          </a:bodyPr>
          <a:lstStyle/>
          <a:p>
            <a:pPr algn="ctr"/>
            <a:r>
              <a:rPr lang="ru-RU" sz="2800" b="1" dirty="0" smtClean="0">
                <a:effectLst>
                  <a:outerShdw blurRad="38100" dist="38100" dir="2700000" algn="tl">
                    <a:srgbClr val="000000">
                      <a:alpha val="43137"/>
                    </a:srgbClr>
                  </a:outerShdw>
                </a:effectLst>
              </a:rPr>
              <a:t>«Гродненский государственный </a:t>
            </a:r>
            <a:br>
              <a:rPr lang="ru-RU" sz="2800" b="1" dirty="0" smtClean="0">
                <a:effectLst>
                  <a:outerShdw blurRad="38100" dist="38100" dir="2700000" algn="tl">
                    <a:srgbClr val="000000">
                      <a:alpha val="43137"/>
                    </a:srgbClr>
                  </a:outerShdw>
                </a:effectLst>
              </a:rPr>
            </a:br>
            <a:r>
              <a:rPr lang="ru-RU" sz="2800" b="1" dirty="0" smtClean="0">
                <a:effectLst>
                  <a:outerShdw blurRad="38100" dist="38100" dir="2700000" algn="tl">
                    <a:srgbClr val="000000">
                      <a:alpha val="43137"/>
                    </a:srgbClr>
                  </a:outerShdw>
                </a:effectLst>
              </a:rPr>
              <a:t>электротехнический </a:t>
            </a:r>
            <a:br>
              <a:rPr lang="ru-RU" sz="2800" b="1" dirty="0" smtClean="0">
                <a:effectLst>
                  <a:outerShdw blurRad="38100" dist="38100" dir="2700000" algn="tl">
                    <a:srgbClr val="000000">
                      <a:alpha val="43137"/>
                    </a:srgbClr>
                  </a:outerShdw>
                </a:effectLst>
              </a:rPr>
            </a:br>
            <a:r>
              <a:rPr lang="ru-RU" sz="2800" b="1" dirty="0" smtClean="0">
                <a:effectLst>
                  <a:outerShdw blurRad="38100" dist="38100" dir="2700000" algn="tl">
                    <a:srgbClr val="000000">
                      <a:alpha val="43137"/>
                    </a:srgbClr>
                  </a:outerShdw>
                </a:effectLst>
              </a:rPr>
              <a:t>колледж имени Ивана </a:t>
            </a:r>
            <a:r>
              <a:rPr lang="ru-RU" sz="2800" b="1" dirty="0" err="1" smtClean="0">
                <a:effectLst>
                  <a:outerShdw blurRad="38100" dist="38100" dir="2700000" algn="tl">
                    <a:srgbClr val="000000">
                      <a:alpha val="43137"/>
                    </a:srgbClr>
                  </a:outerShdw>
                </a:effectLst>
              </a:rPr>
              <a:t>Счастного</a:t>
            </a:r>
            <a:r>
              <a:rPr lang="ru-RU" sz="2800" b="1" dirty="0" smtClean="0">
                <a:effectLst>
                  <a:outerShdw blurRad="38100" dist="38100" dir="2700000" algn="tl">
                    <a:srgbClr val="000000">
                      <a:alpha val="43137"/>
                    </a:srgbClr>
                  </a:outerShdw>
                </a:effectLst>
              </a:rPr>
              <a:t>»</a:t>
            </a:r>
            <a:endParaRPr lang="ru-RU" sz="28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02182683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Заголовок 1"/>
          <p:cNvSpPr>
            <a:spLocks noGrp="1"/>
          </p:cNvSpPr>
          <p:nvPr>
            <p:ph type="title"/>
          </p:nvPr>
        </p:nvSpPr>
        <p:spPr>
          <a:xfrm>
            <a:off x="565212" y="908720"/>
            <a:ext cx="8229600" cy="619472"/>
          </a:xfrm>
        </p:spPr>
        <p:txBody>
          <a:bodyPr/>
          <a:lstStyle/>
          <a:p>
            <a:r>
              <a:rPr lang="ru-RU" sz="3600" dirty="0" smtClean="0"/>
              <a:t>По надежности электроснабжения</a:t>
            </a:r>
            <a:endParaRPr lang="ru-RU" sz="3600" dirty="0"/>
          </a:p>
        </p:txBody>
      </p:sp>
      <p:sp>
        <p:nvSpPr>
          <p:cNvPr id="5" name="Прямоугольник 4"/>
          <p:cNvSpPr/>
          <p:nvPr/>
        </p:nvSpPr>
        <p:spPr>
          <a:xfrm>
            <a:off x="620142" y="1765558"/>
            <a:ext cx="7776864" cy="1569660"/>
          </a:xfrm>
          <a:prstGeom prst="rect">
            <a:avLst/>
          </a:prstGeom>
        </p:spPr>
        <p:txBody>
          <a:bodyPr wrap="square">
            <a:spAutoFit/>
          </a:bodyPr>
          <a:lstStyle/>
          <a:p>
            <a:pPr algn="ctr"/>
            <a:r>
              <a:rPr lang="ru-RU" sz="3200" b="1" u="sng" dirty="0">
                <a:solidFill>
                  <a:prstClr val="black"/>
                </a:solidFill>
              </a:rPr>
              <a:t>3 категория </a:t>
            </a:r>
            <a:r>
              <a:rPr lang="ru-RU" sz="3200" dirty="0">
                <a:solidFill>
                  <a:prstClr val="black"/>
                </a:solidFill>
              </a:rPr>
              <a:t>– остальные </a:t>
            </a:r>
            <a:r>
              <a:rPr lang="ru-RU" sz="3200" dirty="0" err="1">
                <a:solidFill>
                  <a:prstClr val="black"/>
                </a:solidFill>
              </a:rPr>
              <a:t>электроприёмники</a:t>
            </a:r>
            <a:r>
              <a:rPr lang="ru-RU" sz="3200" dirty="0">
                <a:solidFill>
                  <a:prstClr val="black"/>
                </a:solidFill>
              </a:rPr>
              <a:t> не подходящие под определения 1 и 2 категории.</a:t>
            </a:r>
          </a:p>
        </p:txBody>
      </p:sp>
      <p:sp>
        <p:nvSpPr>
          <p:cNvPr id="6" name="Прямоугольник 5"/>
          <p:cNvSpPr/>
          <p:nvPr/>
        </p:nvSpPr>
        <p:spPr>
          <a:xfrm>
            <a:off x="683568" y="3212976"/>
            <a:ext cx="7992888" cy="3108543"/>
          </a:xfrm>
          <a:prstGeom prst="rect">
            <a:avLst/>
          </a:prstGeom>
        </p:spPr>
        <p:txBody>
          <a:bodyPr wrap="square">
            <a:spAutoFit/>
          </a:bodyPr>
          <a:lstStyle/>
          <a:p>
            <a:pPr algn="ctr"/>
            <a:r>
              <a:rPr lang="ru-RU" sz="2800" i="1" u="sng" dirty="0">
                <a:solidFill>
                  <a:prstClr val="black"/>
                </a:solidFill>
              </a:rPr>
              <a:t>Для </a:t>
            </a:r>
            <a:r>
              <a:rPr lang="ru-RU" sz="2800" i="1" u="sng" dirty="0" err="1">
                <a:solidFill>
                  <a:prstClr val="black"/>
                </a:solidFill>
              </a:rPr>
              <a:t>электроприёмников</a:t>
            </a:r>
            <a:r>
              <a:rPr lang="ru-RU" sz="2800" i="1" u="sng" dirty="0">
                <a:solidFill>
                  <a:prstClr val="black"/>
                </a:solidFill>
              </a:rPr>
              <a:t> 3 категории </a:t>
            </a:r>
            <a:r>
              <a:rPr lang="ru-RU" sz="2800" dirty="0">
                <a:solidFill>
                  <a:prstClr val="black"/>
                </a:solidFill>
              </a:rPr>
              <a:t>– электроснабжение может выполняться от одного источника питания при условии, что перерыв в электроснабжении необходимый для ремонта или замены поврежденных элементов системы электроснабжения не превысит одних суток.</a:t>
            </a:r>
          </a:p>
        </p:txBody>
      </p:sp>
      <p:pic>
        <p:nvPicPr>
          <p:cNvPr id="8" name="Picture 2" descr="D:\Квадроцикл 8 Сл\top2.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40878"/>
            <a:ext cx="9144000" cy="582378"/>
          </a:xfrm>
          <a:prstGeom prst="rect">
            <a:avLst/>
          </a:prstGeom>
          <a:ln>
            <a:noFill/>
          </a:ln>
          <a:effectLst>
            <a:outerShdw blurRad="114300" dir="5400000" algn="tl" rotWithShape="0">
              <a:srgbClr val="333333"/>
            </a:outerShdw>
          </a:effectLst>
          <a:extLst>
            <a:ext uri="{909E8E84-426E-40DD-AFC4-6F175D3DCCD1}">
              <a14:hiddenFill xmlns:a14="http://schemas.microsoft.com/office/drawing/2010/main">
                <a:solidFill>
                  <a:srgbClr val="FFFFFF"/>
                </a:solidFill>
              </a14:hiddenFill>
            </a:ext>
          </a:extLst>
        </p:spPr>
      </p:pic>
      <p:pic>
        <p:nvPicPr>
          <p:cNvPr id="9" name="Picture 7" descr="E:\Аппаратная\logo101px.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88424" y="-17926"/>
            <a:ext cx="648072" cy="532574"/>
          </a:xfrm>
          <a:prstGeom prst="rect">
            <a:avLst/>
          </a:prstGeom>
          <a:noFill/>
          <a:extLst>
            <a:ext uri="{909E8E84-426E-40DD-AFC4-6F175D3DCCD1}">
              <a14:hiddenFill xmlns:a14="http://schemas.microsoft.com/office/drawing/2010/main">
                <a:solidFill>
                  <a:srgbClr val="FFFFFF"/>
                </a:solidFill>
              </a14:hiddenFill>
            </a:ext>
          </a:extLst>
        </p:spPr>
      </p:pic>
      <p:sp>
        <p:nvSpPr>
          <p:cNvPr id="10" name="Прямоугольник 9"/>
          <p:cNvSpPr/>
          <p:nvPr/>
        </p:nvSpPr>
        <p:spPr>
          <a:xfrm>
            <a:off x="1763688" y="63695"/>
            <a:ext cx="4896982" cy="461665"/>
          </a:xfrm>
          <a:prstGeom prst="rect">
            <a:avLst/>
          </a:prstGeom>
        </p:spPr>
        <p:txBody>
          <a:bodyPr wrap="none">
            <a:spAutoFit/>
          </a:bodyPr>
          <a:lstStyle/>
          <a:p>
            <a:r>
              <a:rPr lang="ru-RU" sz="2400" dirty="0" smtClean="0">
                <a:solidFill>
                  <a:schemeClr val="bg1"/>
                </a:solidFill>
                <a:latin typeface="Times New Roman" panose="02020603050405020304" pitchFamily="18" charset="0"/>
                <a:cs typeface="Times New Roman" panose="02020603050405020304" pitchFamily="18" charset="0"/>
              </a:rPr>
              <a:t>Классификация </a:t>
            </a:r>
            <a:r>
              <a:rPr lang="ru-RU" sz="2400" dirty="0" err="1" smtClean="0">
                <a:solidFill>
                  <a:schemeClr val="bg1"/>
                </a:solidFill>
                <a:latin typeface="Times New Roman" panose="02020603050405020304" pitchFamily="18" charset="0"/>
                <a:cs typeface="Times New Roman" panose="02020603050405020304" pitchFamily="18" charset="0"/>
              </a:rPr>
              <a:t>электроприемников</a:t>
            </a:r>
            <a:endParaRPr lang="ru-RU" sz="2400" b="1" dirty="0">
              <a:solidFill>
                <a:schemeClr val="bg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4081120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348" name="Rectangle 42"/>
          <p:cNvSpPr>
            <a:spLocks noChangeArrowheads="1"/>
          </p:cNvSpPr>
          <p:nvPr/>
        </p:nvSpPr>
        <p:spPr bwMode="auto">
          <a:xfrm>
            <a:off x="0" y="43934"/>
            <a:ext cx="63863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indent="449263"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449263" algn="l" defTabSz="914400" rtl="0" eaLnBrk="0" fontAlgn="base" latinLnBrk="0" hangingPunct="0">
              <a:lnSpc>
                <a:spcPct val="100000"/>
              </a:lnSpc>
              <a:spcBef>
                <a:spcPct val="0"/>
              </a:spcBef>
              <a:spcAft>
                <a:spcPct val="0"/>
              </a:spcAft>
              <a:buClrTx/>
              <a:buSzTx/>
              <a:buFontTx/>
              <a:buNone/>
              <a:tabLst/>
            </a:pPr>
            <a:endParaRPr kumimoji="0" lang="ru-RU" altLang="ru-RU"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4356" name="Rectangle 50"/>
          <p:cNvSpPr>
            <a:spLocks noChangeArrowheads="1"/>
          </p:cNvSpPr>
          <p:nvPr/>
        </p:nvSpPr>
        <p:spPr bwMode="auto">
          <a:xfrm>
            <a:off x="0" y="8286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altLang="ru-RU" sz="1800" b="0" i="0" u="none" strike="noStrike" cap="none" normalizeH="0" baseline="0" smtClean="0">
                <a:ln>
                  <a:noFill/>
                </a:ln>
                <a:solidFill>
                  <a:schemeClr val="tx1"/>
                </a:solidFill>
                <a:effectLst/>
                <a:latin typeface="Arial" pitchFamily="34" charset="0"/>
                <a:cs typeface="Arial" pitchFamily="34" charset="0"/>
              </a:rPr>
              <a:t/>
            </a:r>
            <a:br>
              <a:rPr kumimoji="0" lang="ru-RU" altLang="ru-RU" sz="1800" b="0" i="0" u="none" strike="noStrike" cap="none" normalizeH="0" baseline="0" smtClean="0">
                <a:ln>
                  <a:noFill/>
                </a:ln>
                <a:solidFill>
                  <a:schemeClr val="tx1"/>
                </a:solidFill>
                <a:effectLst/>
                <a:latin typeface="Arial" pitchFamily="34" charset="0"/>
                <a:cs typeface="Arial" pitchFamily="34" charset="0"/>
              </a:rPr>
            </a:br>
            <a:endParaRPr kumimoji="0" lang="ru-RU" altLang="ru-RU" sz="1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altLang="ru-RU" sz="1800" b="0" i="0" u="none" strike="noStrike" cap="none" normalizeH="0" baseline="0" smtClean="0">
              <a:ln>
                <a:noFill/>
              </a:ln>
              <a:solidFill>
                <a:schemeClr val="tx1"/>
              </a:solidFill>
              <a:effectLst/>
              <a:latin typeface="Arial" pitchFamily="34" charset="0"/>
              <a:cs typeface="Arial" pitchFamily="34" charset="0"/>
            </a:endParaRPr>
          </a:p>
        </p:txBody>
      </p:sp>
      <p:sp>
        <p:nvSpPr>
          <p:cNvPr id="62" name="Заголовок 1"/>
          <p:cNvSpPr txBox="1">
            <a:spLocks/>
          </p:cNvSpPr>
          <p:nvPr/>
        </p:nvSpPr>
        <p:spPr>
          <a:xfrm>
            <a:off x="542746" y="663842"/>
            <a:ext cx="8229600" cy="345740"/>
          </a:xfrm>
          <a:prstGeom prst="rect">
            <a:avLst/>
          </a:prstGeom>
        </p:spPr>
        <p:txBody>
          <a:bodyPr vert="horz" lIns="91440" tIns="45720" rIns="91440" bIns="45720" rtlCol="0" anchor="b">
            <a:noAutofit/>
          </a:bodyPr>
          <a:lst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a:lstStyle>
          <a:p>
            <a:r>
              <a:rPr lang="ru-RU" sz="2800" dirty="0" smtClean="0"/>
              <a:t>По режиму работы</a:t>
            </a:r>
            <a:endParaRPr lang="ru-RU" sz="2800" dirty="0"/>
          </a:p>
        </p:txBody>
      </p:sp>
      <p:sp>
        <p:nvSpPr>
          <p:cNvPr id="14365" name="Прямоугольник 14364"/>
          <p:cNvSpPr/>
          <p:nvPr/>
        </p:nvSpPr>
        <p:spPr>
          <a:xfrm>
            <a:off x="371654" y="836712"/>
            <a:ext cx="8400692" cy="1200329"/>
          </a:xfrm>
          <a:prstGeom prst="rect">
            <a:avLst/>
          </a:prstGeom>
        </p:spPr>
        <p:txBody>
          <a:bodyPr wrap="square">
            <a:spAutoFit/>
          </a:bodyPr>
          <a:lstStyle/>
          <a:p>
            <a:pPr algn="ctr"/>
            <a:r>
              <a:rPr lang="ru-RU" sz="1600" dirty="0" smtClean="0"/>
              <a:t>	</a:t>
            </a:r>
            <a:r>
              <a:rPr lang="ru-RU" dirty="0" smtClean="0"/>
              <a:t>По </a:t>
            </a:r>
            <a:r>
              <a:rPr lang="ru-RU" dirty="0"/>
              <a:t>режиму работы </a:t>
            </a:r>
            <a:r>
              <a:rPr lang="ru-RU" dirty="0" err="1" smtClean="0"/>
              <a:t>электроприемники</a:t>
            </a:r>
            <a:r>
              <a:rPr lang="ru-RU" dirty="0" smtClean="0"/>
              <a:t>  </a:t>
            </a:r>
            <a:r>
              <a:rPr lang="ru-RU" dirty="0"/>
              <a:t>классифицируют  на </a:t>
            </a:r>
            <a:r>
              <a:rPr lang="ru-RU" dirty="0" smtClean="0"/>
              <a:t> </a:t>
            </a:r>
            <a:r>
              <a:rPr lang="ru-RU" u="sng" dirty="0" smtClean="0"/>
              <a:t>8  </a:t>
            </a:r>
            <a:r>
              <a:rPr lang="ru-RU" u="sng" dirty="0"/>
              <a:t>режимов</a:t>
            </a:r>
            <a:r>
              <a:rPr lang="ru-RU" dirty="0"/>
              <a:t>. Но  для  решения  практических задач по определению электрических нагрузок, как правило, используют 3 следующих характерных режима работы </a:t>
            </a:r>
            <a:r>
              <a:rPr lang="ru-RU" dirty="0" err="1"/>
              <a:t>электроприемников</a:t>
            </a:r>
            <a:r>
              <a:rPr lang="ru-RU" dirty="0"/>
              <a:t>: </a:t>
            </a:r>
          </a:p>
        </p:txBody>
      </p:sp>
      <p:sp>
        <p:nvSpPr>
          <p:cNvPr id="14366" name="Прямоугольник 14365"/>
          <p:cNvSpPr/>
          <p:nvPr/>
        </p:nvSpPr>
        <p:spPr>
          <a:xfrm>
            <a:off x="371654" y="2483018"/>
            <a:ext cx="8664842" cy="3970318"/>
          </a:xfrm>
          <a:prstGeom prst="rect">
            <a:avLst/>
          </a:prstGeom>
        </p:spPr>
        <p:txBody>
          <a:bodyPr wrap="square">
            <a:spAutoFit/>
          </a:bodyPr>
          <a:lstStyle/>
          <a:p>
            <a:pPr marL="285750" indent="-285750">
              <a:buFont typeface="Arial" panose="020B0604020202020204" pitchFamily="34" charset="0"/>
              <a:buChar char="•"/>
            </a:pPr>
            <a:r>
              <a:rPr lang="ru-RU" dirty="0" smtClean="0"/>
              <a:t>Продолжительный  режим  </a:t>
            </a:r>
            <a:r>
              <a:rPr lang="ru-RU" dirty="0"/>
              <a:t>работы  </a:t>
            </a:r>
            <a:r>
              <a:rPr lang="ru-RU" dirty="0" err="1"/>
              <a:t>электроприемника</a:t>
            </a:r>
            <a:r>
              <a:rPr lang="ru-RU" dirty="0"/>
              <a:t>  соответствует  номинальной  неизменной  нагрузке,  продолжающейся  столь долго, что температура τ его частей достигает установившихся </a:t>
            </a:r>
            <a:r>
              <a:rPr lang="ru-RU" dirty="0" smtClean="0"/>
              <a:t>значений. </a:t>
            </a:r>
            <a:r>
              <a:rPr lang="ru-RU" dirty="0"/>
              <a:t>Установившейся температурой считается температура, изменение которой в течение 1 ч не превышает 1 °С; </a:t>
            </a:r>
          </a:p>
          <a:p>
            <a:pPr marL="285750" indent="-285750">
              <a:buFont typeface="Arial" panose="020B0604020202020204" pitchFamily="34" charset="0"/>
              <a:buChar char="•"/>
            </a:pPr>
            <a:r>
              <a:rPr lang="ru-RU" dirty="0" smtClean="0"/>
              <a:t>Кратковременный  режим  </a:t>
            </a:r>
            <a:r>
              <a:rPr lang="ru-RU" dirty="0"/>
              <a:t>работы (ПКР)  </a:t>
            </a:r>
            <a:r>
              <a:rPr lang="ru-RU" dirty="0" err="1"/>
              <a:t>электроприемника</a:t>
            </a:r>
            <a:r>
              <a:rPr lang="ru-RU" dirty="0"/>
              <a:t> </a:t>
            </a:r>
            <a:r>
              <a:rPr lang="ru-RU" dirty="0" smtClean="0"/>
              <a:t>характеризуется </a:t>
            </a:r>
            <a:r>
              <a:rPr lang="ru-RU" dirty="0"/>
              <a:t>тем, что он работает при номинальной мощности в течение времени, за которое его температура не успевает достичь установившейся. При отключении </a:t>
            </a:r>
            <a:r>
              <a:rPr lang="ru-RU" dirty="0" err="1"/>
              <a:t>электроприемник</a:t>
            </a:r>
            <a:r>
              <a:rPr lang="ru-RU" dirty="0"/>
              <a:t> длительно не работает, и его температура снижается до температуры окружающей среды; </a:t>
            </a:r>
          </a:p>
          <a:p>
            <a:pPr marL="285750" indent="-285750">
              <a:buFont typeface="Arial" panose="020B0604020202020204" pitchFamily="34" charset="0"/>
              <a:buChar char="•"/>
            </a:pPr>
            <a:r>
              <a:rPr lang="ru-RU" dirty="0" smtClean="0"/>
              <a:t>Повторно-кратковременный  режим  </a:t>
            </a:r>
            <a:r>
              <a:rPr lang="ru-RU" dirty="0"/>
              <a:t>работы  </a:t>
            </a:r>
            <a:r>
              <a:rPr lang="ru-RU" dirty="0" err="1"/>
              <a:t>электроприемника</a:t>
            </a:r>
            <a:r>
              <a:rPr lang="ru-RU" dirty="0"/>
              <a:t> –  режим,  при  котором  кратковременные  рабочие  периоды  номинальной нагрузки чередуются с </a:t>
            </a:r>
            <a:r>
              <a:rPr lang="ru-RU" dirty="0" smtClean="0"/>
              <a:t>паузами.</a:t>
            </a:r>
            <a:endParaRPr lang="ru-RU" dirty="0"/>
          </a:p>
        </p:txBody>
      </p:sp>
      <p:pic>
        <p:nvPicPr>
          <p:cNvPr id="8" name="Picture 2" descr="D:\Квадроцикл 8 Сл\top2.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40878"/>
            <a:ext cx="9144000" cy="582378"/>
          </a:xfrm>
          <a:prstGeom prst="rect">
            <a:avLst/>
          </a:prstGeom>
          <a:ln>
            <a:noFill/>
          </a:ln>
          <a:effectLst>
            <a:outerShdw blurRad="114300" dir="5400000" algn="tl" rotWithShape="0">
              <a:srgbClr val="333333"/>
            </a:outerShdw>
          </a:effectLst>
          <a:extLst>
            <a:ext uri="{909E8E84-426E-40DD-AFC4-6F175D3DCCD1}">
              <a14:hiddenFill xmlns:a14="http://schemas.microsoft.com/office/drawing/2010/main">
                <a:solidFill>
                  <a:srgbClr val="FFFFFF"/>
                </a:solidFill>
              </a14:hiddenFill>
            </a:ext>
          </a:extLst>
        </p:spPr>
      </p:pic>
      <p:pic>
        <p:nvPicPr>
          <p:cNvPr id="9" name="Picture 7" descr="E:\Аппаратная\logo101px.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88424" y="-17926"/>
            <a:ext cx="648072" cy="532574"/>
          </a:xfrm>
          <a:prstGeom prst="rect">
            <a:avLst/>
          </a:prstGeom>
          <a:noFill/>
          <a:extLst>
            <a:ext uri="{909E8E84-426E-40DD-AFC4-6F175D3DCCD1}">
              <a14:hiddenFill xmlns:a14="http://schemas.microsoft.com/office/drawing/2010/main">
                <a:solidFill>
                  <a:srgbClr val="FFFFFF"/>
                </a:solidFill>
              </a14:hiddenFill>
            </a:ext>
          </a:extLst>
        </p:spPr>
      </p:pic>
      <p:sp>
        <p:nvSpPr>
          <p:cNvPr id="10" name="Прямоугольник 9"/>
          <p:cNvSpPr/>
          <p:nvPr/>
        </p:nvSpPr>
        <p:spPr>
          <a:xfrm>
            <a:off x="1763688" y="63695"/>
            <a:ext cx="4896982" cy="461665"/>
          </a:xfrm>
          <a:prstGeom prst="rect">
            <a:avLst/>
          </a:prstGeom>
        </p:spPr>
        <p:txBody>
          <a:bodyPr wrap="none">
            <a:spAutoFit/>
          </a:bodyPr>
          <a:lstStyle/>
          <a:p>
            <a:r>
              <a:rPr lang="ru-RU" sz="2400" dirty="0" smtClean="0">
                <a:solidFill>
                  <a:schemeClr val="bg1"/>
                </a:solidFill>
                <a:latin typeface="Times New Roman" panose="02020603050405020304" pitchFamily="18" charset="0"/>
                <a:cs typeface="Times New Roman" panose="02020603050405020304" pitchFamily="18" charset="0"/>
              </a:rPr>
              <a:t>Классификация </a:t>
            </a:r>
            <a:r>
              <a:rPr lang="ru-RU" sz="2400" dirty="0" err="1" smtClean="0">
                <a:solidFill>
                  <a:schemeClr val="bg1"/>
                </a:solidFill>
                <a:latin typeface="Times New Roman" panose="02020603050405020304" pitchFamily="18" charset="0"/>
                <a:cs typeface="Times New Roman" panose="02020603050405020304" pitchFamily="18" charset="0"/>
              </a:rPr>
              <a:t>электроприемников</a:t>
            </a:r>
            <a:endParaRPr lang="ru-RU" sz="2400" b="1" dirty="0">
              <a:solidFill>
                <a:schemeClr val="bg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5275881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16632"/>
            <a:ext cx="8229600" cy="835496"/>
          </a:xfrm>
        </p:spPr>
        <p:txBody>
          <a:bodyPr/>
          <a:lstStyle/>
          <a:p>
            <a:r>
              <a:rPr lang="ru-RU" dirty="0" smtClean="0"/>
              <a:t>По тарифной </a:t>
            </a:r>
            <a:r>
              <a:rPr lang="ru-RU" dirty="0"/>
              <a:t>группе</a:t>
            </a:r>
          </a:p>
        </p:txBody>
      </p:sp>
      <p:sp>
        <p:nvSpPr>
          <p:cNvPr id="3" name="Объект 2"/>
          <p:cNvSpPr>
            <a:spLocks noGrp="1"/>
          </p:cNvSpPr>
          <p:nvPr>
            <p:ph idx="1"/>
          </p:nvPr>
        </p:nvSpPr>
        <p:spPr>
          <a:xfrm>
            <a:off x="457200" y="980728"/>
            <a:ext cx="8229600" cy="5688632"/>
          </a:xfrm>
        </p:spPr>
        <p:txBody>
          <a:bodyPr>
            <a:noAutofit/>
          </a:bodyPr>
          <a:lstStyle/>
          <a:p>
            <a:pPr marL="0" indent="0" algn="ctr">
              <a:buNone/>
            </a:pPr>
            <a:r>
              <a:rPr lang="ru-RU" sz="2000" dirty="0" smtClean="0">
                <a:solidFill>
                  <a:schemeClr val="tx1"/>
                </a:solidFill>
                <a:latin typeface="+mn-lt"/>
              </a:rPr>
              <a:t>	По </a:t>
            </a:r>
            <a:r>
              <a:rPr lang="ru-RU" sz="2000" dirty="0">
                <a:solidFill>
                  <a:schemeClr val="tx1"/>
                </a:solidFill>
                <a:latin typeface="+mn-lt"/>
              </a:rPr>
              <a:t>тарифной группе различают 2 группы потребителей электроэнергии, отличающиеся условиями выбора компенсирующих устройств, а также условиями расчетов за электроэнергию: </a:t>
            </a:r>
          </a:p>
          <a:p>
            <a:pPr marL="0" indent="0">
              <a:buNone/>
            </a:pPr>
            <a:r>
              <a:rPr lang="ru-RU" sz="2000" b="1" u="sng" dirty="0" smtClean="0">
                <a:solidFill>
                  <a:schemeClr val="tx1"/>
                </a:solidFill>
                <a:latin typeface="+mn-lt"/>
              </a:rPr>
              <a:t>I </a:t>
            </a:r>
            <a:r>
              <a:rPr lang="ru-RU" sz="2000" b="1" u="sng" dirty="0">
                <a:solidFill>
                  <a:schemeClr val="tx1"/>
                </a:solidFill>
                <a:latin typeface="+mn-lt"/>
              </a:rPr>
              <a:t>тарифная группа </a:t>
            </a:r>
            <a:r>
              <a:rPr lang="ru-RU" sz="2000" dirty="0">
                <a:solidFill>
                  <a:schemeClr val="tx1"/>
                </a:solidFill>
                <a:latin typeface="+mn-lt"/>
              </a:rPr>
              <a:t>– потребители, установленная (присоединенная) мощность трансформаторов которых </a:t>
            </a:r>
            <a:r>
              <a:rPr lang="ru-RU" sz="2000" dirty="0" err="1">
                <a:solidFill>
                  <a:schemeClr val="tx1"/>
                </a:solidFill>
                <a:latin typeface="+mn-lt"/>
              </a:rPr>
              <a:t>S</a:t>
            </a:r>
            <a:r>
              <a:rPr lang="ru-RU" sz="1600" dirty="0" err="1">
                <a:solidFill>
                  <a:schemeClr val="tx1"/>
                </a:solidFill>
                <a:latin typeface="+mn-lt"/>
              </a:rPr>
              <a:t>тр</a:t>
            </a:r>
            <a:r>
              <a:rPr lang="ru-RU" sz="2000" dirty="0">
                <a:solidFill>
                  <a:schemeClr val="tx1"/>
                </a:solidFill>
                <a:latin typeface="+mn-lt"/>
              </a:rPr>
              <a:t> ≥ 750 </a:t>
            </a:r>
            <a:r>
              <a:rPr lang="ru-RU" sz="2000" dirty="0" err="1">
                <a:solidFill>
                  <a:schemeClr val="tx1"/>
                </a:solidFill>
                <a:latin typeface="+mn-lt"/>
              </a:rPr>
              <a:t>кВ</a:t>
            </a:r>
            <a:r>
              <a:rPr lang="ru-RU" sz="2000" dirty="0">
                <a:solidFill>
                  <a:schemeClr val="tx1"/>
                </a:solidFill>
                <a:latin typeface="+mn-lt"/>
              </a:rPr>
              <a:t> · А. Выбор компенсирующих  устройств  осуществляется при проектировании (реконструкции) одновременно с выбором всех элементов системы электроснабжения. При  этом потребители данной  группы рассчитываются  за электроэнергию по </a:t>
            </a:r>
            <a:r>
              <a:rPr lang="ru-RU" sz="2000" dirty="0" err="1">
                <a:solidFill>
                  <a:schemeClr val="tx1"/>
                </a:solidFill>
                <a:latin typeface="+mn-lt"/>
              </a:rPr>
              <a:t>двухставочному</a:t>
            </a:r>
            <a:r>
              <a:rPr lang="ru-RU" sz="2000" dirty="0">
                <a:solidFill>
                  <a:schemeClr val="tx1"/>
                </a:solidFill>
                <a:latin typeface="+mn-lt"/>
              </a:rPr>
              <a:t> либо </a:t>
            </a:r>
            <a:r>
              <a:rPr lang="ru-RU" sz="2000" dirty="0" err="1">
                <a:solidFill>
                  <a:schemeClr val="tx1"/>
                </a:solidFill>
                <a:latin typeface="+mn-lt"/>
              </a:rPr>
              <a:t>многоставочному</a:t>
            </a:r>
            <a:r>
              <a:rPr lang="ru-RU" sz="2000" dirty="0">
                <a:solidFill>
                  <a:schemeClr val="tx1"/>
                </a:solidFill>
                <a:latin typeface="+mn-lt"/>
              </a:rPr>
              <a:t> тарифам; </a:t>
            </a:r>
          </a:p>
          <a:p>
            <a:pPr marL="0" indent="0">
              <a:buNone/>
            </a:pPr>
            <a:endParaRPr lang="ru-RU" sz="2000" b="1" u="sng" dirty="0" smtClean="0">
              <a:solidFill>
                <a:schemeClr val="tx1"/>
              </a:solidFill>
              <a:latin typeface="+mn-lt"/>
            </a:endParaRPr>
          </a:p>
          <a:p>
            <a:pPr marL="0" indent="0">
              <a:buNone/>
            </a:pPr>
            <a:r>
              <a:rPr lang="ru-RU" sz="2000" b="1" u="sng" dirty="0" smtClean="0">
                <a:solidFill>
                  <a:schemeClr val="tx1"/>
                </a:solidFill>
                <a:latin typeface="+mn-lt"/>
              </a:rPr>
              <a:t>II </a:t>
            </a:r>
            <a:r>
              <a:rPr lang="ru-RU" sz="2000" b="1" u="sng" dirty="0">
                <a:solidFill>
                  <a:schemeClr val="tx1"/>
                </a:solidFill>
                <a:latin typeface="+mn-lt"/>
              </a:rPr>
              <a:t>тарифная  группа </a:t>
            </a:r>
            <a:r>
              <a:rPr lang="ru-RU" sz="2000" dirty="0">
                <a:solidFill>
                  <a:schemeClr val="tx1"/>
                </a:solidFill>
                <a:latin typeface="+mn-lt"/>
              </a:rPr>
              <a:t>–  присоединенная  мощность  трансформаторов  которых  </a:t>
            </a:r>
            <a:r>
              <a:rPr lang="ru-RU" sz="2000" dirty="0" err="1">
                <a:solidFill>
                  <a:schemeClr val="tx1"/>
                </a:solidFill>
                <a:latin typeface="+mn-lt"/>
              </a:rPr>
              <a:t>S</a:t>
            </a:r>
            <a:r>
              <a:rPr lang="ru-RU" sz="1600" dirty="0" err="1">
                <a:solidFill>
                  <a:schemeClr val="tx1"/>
                </a:solidFill>
                <a:latin typeface="+mn-lt"/>
              </a:rPr>
              <a:t>тр</a:t>
            </a:r>
            <a:r>
              <a:rPr lang="ru-RU" sz="2000" dirty="0">
                <a:solidFill>
                  <a:schemeClr val="tx1"/>
                </a:solidFill>
                <a:latin typeface="+mn-lt"/>
              </a:rPr>
              <a:t> ≤ 750  </a:t>
            </a:r>
            <a:r>
              <a:rPr lang="ru-RU" sz="2000" dirty="0" err="1">
                <a:solidFill>
                  <a:schemeClr val="tx1"/>
                </a:solidFill>
                <a:latin typeface="+mn-lt"/>
              </a:rPr>
              <a:t>кВ</a:t>
            </a:r>
            <a:r>
              <a:rPr lang="ru-RU" sz="2000" dirty="0">
                <a:solidFill>
                  <a:schemeClr val="tx1"/>
                </a:solidFill>
                <a:latin typeface="+mn-lt"/>
              </a:rPr>
              <a:t> · А.  Мощность  компенсирующих  устройств таких потребителей устанавливается </a:t>
            </a:r>
            <a:r>
              <a:rPr lang="ru-RU" sz="2000" dirty="0" err="1">
                <a:solidFill>
                  <a:schemeClr val="tx1"/>
                </a:solidFill>
                <a:latin typeface="+mn-lt"/>
              </a:rPr>
              <a:t>энергоснабжающей</a:t>
            </a:r>
            <a:r>
              <a:rPr lang="ru-RU" sz="2000" dirty="0">
                <a:solidFill>
                  <a:schemeClr val="tx1"/>
                </a:solidFill>
                <a:latin typeface="+mn-lt"/>
              </a:rPr>
              <a:t> организацией. Оплата за электроэнергию, как правило, осуществляется по </a:t>
            </a:r>
            <a:r>
              <a:rPr lang="ru-RU" sz="2000" dirty="0" err="1">
                <a:solidFill>
                  <a:schemeClr val="tx1"/>
                </a:solidFill>
                <a:latin typeface="+mn-lt"/>
              </a:rPr>
              <a:t>одноставочному</a:t>
            </a:r>
            <a:r>
              <a:rPr lang="ru-RU" sz="2000" dirty="0">
                <a:solidFill>
                  <a:schemeClr val="tx1"/>
                </a:solidFill>
                <a:latin typeface="+mn-lt"/>
              </a:rPr>
              <a:t> тарифу.</a:t>
            </a:r>
          </a:p>
        </p:txBody>
      </p:sp>
      <p:pic>
        <p:nvPicPr>
          <p:cNvPr id="5" name="Picture 2" descr="D:\Квадроцикл 8 Сл\top2.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40878"/>
            <a:ext cx="9144000" cy="582378"/>
          </a:xfrm>
          <a:prstGeom prst="rect">
            <a:avLst/>
          </a:prstGeom>
          <a:ln>
            <a:noFill/>
          </a:ln>
          <a:effectLst>
            <a:outerShdw blurRad="114300" dir="5400000" algn="tl" rotWithShape="0">
              <a:srgbClr val="333333"/>
            </a:outerShdw>
          </a:effectLst>
          <a:extLst>
            <a:ext uri="{909E8E84-426E-40DD-AFC4-6F175D3DCCD1}">
              <a14:hiddenFill xmlns:a14="http://schemas.microsoft.com/office/drawing/2010/main">
                <a:solidFill>
                  <a:srgbClr val="FFFFFF"/>
                </a:solidFill>
              </a14:hiddenFill>
            </a:ext>
          </a:extLst>
        </p:spPr>
      </p:pic>
      <p:pic>
        <p:nvPicPr>
          <p:cNvPr id="6" name="Picture 7" descr="E:\Аппаратная\logo101px.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88424" y="-17926"/>
            <a:ext cx="648072" cy="532574"/>
          </a:xfrm>
          <a:prstGeom prst="rect">
            <a:avLst/>
          </a:prstGeom>
          <a:noFill/>
          <a:extLst>
            <a:ext uri="{909E8E84-426E-40DD-AFC4-6F175D3DCCD1}">
              <a14:hiddenFill xmlns:a14="http://schemas.microsoft.com/office/drawing/2010/main">
                <a:solidFill>
                  <a:srgbClr val="FFFFFF"/>
                </a:solidFill>
              </a14:hiddenFill>
            </a:ext>
          </a:extLst>
        </p:spPr>
      </p:pic>
      <p:sp>
        <p:nvSpPr>
          <p:cNvPr id="7" name="Прямоугольник 6"/>
          <p:cNvSpPr/>
          <p:nvPr/>
        </p:nvSpPr>
        <p:spPr>
          <a:xfrm>
            <a:off x="1763688" y="63695"/>
            <a:ext cx="4896982" cy="461665"/>
          </a:xfrm>
          <a:prstGeom prst="rect">
            <a:avLst/>
          </a:prstGeom>
        </p:spPr>
        <p:txBody>
          <a:bodyPr wrap="none">
            <a:spAutoFit/>
          </a:bodyPr>
          <a:lstStyle/>
          <a:p>
            <a:r>
              <a:rPr lang="ru-RU" sz="2400" dirty="0" smtClean="0">
                <a:solidFill>
                  <a:schemeClr val="bg1"/>
                </a:solidFill>
                <a:latin typeface="Times New Roman" panose="02020603050405020304" pitchFamily="18" charset="0"/>
                <a:cs typeface="Times New Roman" panose="02020603050405020304" pitchFamily="18" charset="0"/>
              </a:rPr>
              <a:t>Классификация </a:t>
            </a:r>
            <a:r>
              <a:rPr lang="ru-RU" sz="2400" dirty="0" err="1" smtClean="0">
                <a:solidFill>
                  <a:schemeClr val="bg1"/>
                </a:solidFill>
                <a:latin typeface="Times New Roman" panose="02020603050405020304" pitchFamily="18" charset="0"/>
                <a:cs typeface="Times New Roman" panose="02020603050405020304" pitchFamily="18" charset="0"/>
              </a:rPr>
              <a:t>электроприемников</a:t>
            </a:r>
            <a:endParaRPr lang="ru-RU" sz="2400" b="1" dirty="0">
              <a:solidFill>
                <a:schemeClr val="bg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5834266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Объект 5"/>
          <p:cNvSpPr>
            <a:spLocks noGrp="1"/>
          </p:cNvSpPr>
          <p:nvPr>
            <p:ph sz="quarter" idx="1"/>
          </p:nvPr>
        </p:nvSpPr>
        <p:spPr>
          <a:xfrm>
            <a:off x="457200" y="548680"/>
            <a:ext cx="8003232" cy="5925272"/>
          </a:xfrm>
        </p:spPr>
        <p:txBody>
          <a:bodyPr>
            <a:normAutofit/>
          </a:bodyPr>
          <a:lstStyle/>
          <a:p>
            <a:pPr algn="just"/>
            <a:r>
              <a:rPr lang="ru-RU" b="1" dirty="0"/>
              <a:t>По характеру преобразования </a:t>
            </a:r>
            <a:r>
              <a:rPr lang="ru-RU" b="1" dirty="0" smtClean="0"/>
              <a:t>электроэнергии</a:t>
            </a:r>
            <a:r>
              <a:rPr lang="ru-RU" dirty="0" smtClean="0"/>
              <a:t>:</a:t>
            </a:r>
          </a:p>
          <a:p>
            <a:pPr lvl="1"/>
            <a:r>
              <a:rPr lang="ru-RU" dirty="0" smtClean="0"/>
              <a:t>электроприводы;</a:t>
            </a:r>
          </a:p>
          <a:p>
            <a:pPr lvl="1"/>
            <a:r>
              <a:rPr lang="ru-RU" dirty="0" smtClean="0"/>
              <a:t>осветительные </a:t>
            </a:r>
            <a:r>
              <a:rPr lang="ru-RU" dirty="0"/>
              <a:t>и </a:t>
            </a:r>
            <a:r>
              <a:rPr lang="ru-RU" dirty="0" err="1"/>
              <a:t>облучательные</a:t>
            </a:r>
            <a:r>
              <a:rPr lang="ru-RU" dirty="0"/>
              <a:t> </a:t>
            </a:r>
            <a:r>
              <a:rPr lang="ru-RU" dirty="0" smtClean="0"/>
              <a:t>установки;</a:t>
            </a:r>
          </a:p>
          <a:p>
            <a:pPr lvl="1"/>
            <a:r>
              <a:rPr lang="ru-RU" dirty="0" smtClean="0"/>
              <a:t>электротермические приемники</a:t>
            </a:r>
            <a:r>
              <a:rPr lang="ru-RU" dirty="0"/>
              <a:t>.</a:t>
            </a:r>
          </a:p>
        </p:txBody>
      </p:sp>
      <p:sp>
        <p:nvSpPr>
          <p:cNvPr id="5" name="Номер слайда 4"/>
          <p:cNvSpPr>
            <a:spLocks noGrp="1"/>
          </p:cNvSpPr>
          <p:nvPr>
            <p:ph type="sldNum" sz="quarter" idx="15"/>
          </p:nvPr>
        </p:nvSpPr>
        <p:spPr/>
        <p:txBody>
          <a:bodyPr/>
          <a:lstStyle/>
          <a:p>
            <a:fld id="{2225CBBC-D423-473A-B850-90B81D14CA87}" type="slidenum">
              <a:rPr lang="ru-RU" smtClean="0"/>
              <a:t>13</a:t>
            </a:fld>
            <a:endParaRPr lang="ru-RU" dirty="0"/>
          </a:p>
        </p:txBody>
      </p:sp>
      <p:pic>
        <p:nvPicPr>
          <p:cNvPr id="7" name="Picture 2" descr="D:\Квадроцикл 8 Сл\top2.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40878"/>
            <a:ext cx="9144000" cy="582378"/>
          </a:xfrm>
          <a:prstGeom prst="rect">
            <a:avLst/>
          </a:prstGeom>
          <a:ln>
            <a:noFill/>
          </a:ln>
          <a:effectLst>
            <a:outerShdw blurRad="114300" dir="5400000" algn="tl" rotWithShape="0">
              <a:srgbClr val="333333"/>
            </a:outerShdw>
          </a:effectLst>
          <a:extLst>
            <a:ext uri="{909E8E84-426E-40DD-AFC4-6F175D3DCCD1}">
              <a14:hiddenFill xmlns:a14="http://schemas.microsoft.com/office/drawing/2010/main">
                <a:solidFill>
                  <a:srgbClr val="FFFFFF"/>
                </a:solidFill>
              </a14:hiddenFill>
            </a:ext>
          </a:extLst>
        </p:spPr>
      </p:pic>
      <p:pic>
        <p:nvPicPr>
          <p:cNvPr id="8" name="Picture 7" descr="E:\Аппаратная\logo101px.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388424" y="-17926"/>
            <a:ext cx="648072" cy="532574"/>
          </a:xfrm>
          <a:prstGeom prst="rect">
            <a:avLst/>
          </a:prstGeom>
          <a:noFill/>
          <a:extLst>
            <a:ext uri="{909E8E84-426E-40DD-AFC4-6F175D3DCCD1}">
              <a14:hiddenFill xmlns:a14="http://schemas.microsoft.com/office/drawing/2010/main">
                <a:solidFill>
                  <a:srgbClr val="FFFFFF"/>
                </a:solidFill>
              </a14:hiddenFill>
            </a:ext>
          </a:extLst>
        </p:spPr>
      </p:pic>
      <p:sp>
        <p:nvSpPr>
          <p:cNvPr id="9" name="Прямоугольник 8"/>
          <p:cNvSpPr/>
          <p:nvPr/>
        </p:nvSpPr>
        <p:spPr>
          <a:xfrm>
            <a:off x="1763688" y="63695"/>
            <a:ext cx="4896982" cy="461665"/>
          </a:xfrm>
          <a:prstGeom prst="rect">
            <a:avLst/>
          </a:prstGeom>
        </p:spPr>
        <p:txBody>
          <a:bodyPr wrap="none">
            <a:spAutoFit/>
          </a:bodyPr>
          <a:lstStyle/>
          <a:p>
            <a:r>
              <a:rPr lang="ru-RU" sz="2400" dirty="0" smtClean="0">
                <a:solidFill>
                  <a:schemeClr val="bg1"/>
                </a:solidFill>
                <a:latin typeface="Times New Roman" panose="02020603050405020304" pitchFamily="18" charset="0"/>
                <a:cs typeface="Times New Roman" panose="02020603050405020304" pitchFamily="18" charset="0"/>
              </a:rPr>
              <a:t>Классификация </a:t>
            </a:r>
            <a:r>
              <a:rPr lang="ru-RU" sz="2400" dirty="0" err="1" smtClean="0">
                <a:solidFill>
                  <a:schemeClr val="bg1"/>
                </a:solidFill>
                <a:latin typeface="Times New Roman" panose="02020603050405020304" pitchFamily="18" charset="0"/>
                <a:cs typeface="Times New Roman" panose="02020603050405020304" pitchFamily="18" charset="0"/>
              </a:rPr>
              <a:t>электроприемников</a:t>
            </a:r>
            <a:endParaRPr lang="ru-RU" sz="2400" b="1" dirty="0">
              <a:solidFill>
                <a:schemeClr val="bg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0374482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Прямоугольник 3"/>
          <p:cNvSpPr/>
          <p:nvPr/>
        </p:nvSpPr>
        <p:spPr>
          <a:xfrm>
            <a:off x="179512" y="1124744"/>
            <a:ext cx="8784976" cy="5262979"/>
          </a:xfrm>
          <a:prstGeom prst="rect">
            <a:avLst/>
          </a:prstGeom>
        </p:spPr>
        <p:txBody>
          <a:bodyPr wrap="square">
            <a:spAutoFit/>
          </a:bodyPr>
          <a:lstStyle/>
          <a:p>
            <a:pPr algn="ctr"/>
            <a:r>
              <a:rPr lang="ru-RU" sz="2800" dirty="0"/>
              <a:t>   Основными характеристиками </a:t>
            </a:r>
            <a:r>
              <a:rPr lang="ru-RU" sz="2800" dirty="0" err="1"/>
              <a:t>электроприёмников</a:t>
            </a:r>
            <a:r>
              <a:rPr lang="ru-RU" sz="2800" dirty="0"/>
              <a:t> являются:  </a:t>
            </a:r>
            <a:endParaRPr lang="ru-RU" sz="2800" dirty="0" smtClean="0"/>
          </a:p>
          <a:p>
            <a:pPr marL="514350" indent="-514350">
              <a:buFont typeface="+mj-lt"/>
              <a:buAutoNum type="arabicPeriod"/>
            </a:pPr>
            <a:r>
              <a:rPr lang="ru-RU" sz="2800" dirty="0" smtClean="0"/>
              <a:t>Номинальная мощность </a:t>
            </a:r>
            <a:r>
              <a:rPr lang="ru-RU" sz="2800" dirty="0" err="1"/>
              <a:t>Р</a:t>
            </a:r>
            <a:r>
              <a:rPr lang="ru-RU" sz="2000" dirty="0" err="1"/>
              <a:t>н</a:t>
            </a:r>
            <a:r>
              <a:rPr lang="ru-RU" sz="2800" dirty="0"/>
              <a:t> (</a:t>
            </a:r>
            <a:r>
              <a:rPr lang="ru-RU" sz="2800" dirty="0" err="1"/>
              <a:t>S</a:t>
            </a:r>
            <a:r>
              <a:rPr lang="ru-RU" sz="2000" dirty="0" err="1"/>
              <a:t>н</a:t>
            </a:r>
            <a:r>
              <a:rPr lang="ru-RU" sz="2800" dirty="0"/>
              <a:t>, </a:t>
            </a:r>
            <a:r>
              <a:rPr lang="ru-RU" sz="2800" dirty="0" err="1"/>
              <a:t>Q</a:t>
            </a:r>
            <a:r>
              <a:rPr lang="ru-RU" sz="2000" dirty="0" err="1"/>
              <a:t>н</a:t>
            </a:r>
            <a:r>
              <a:rPr lang="ru-RU" sz="2800" dirty="0"/>
              <a:t>);  </a:t>
            </a:r>
            <a:endParaRPr lang="ru-RU" sz="2800" dirty="0" smtClean="0"/>
          </a:p>
          <a:p>
            <a:pPr marL="514350" indent="-514350">
              <a:buFont typeface="+mj-lt"/>
              <a:buAutoNum type="arabicPeriod"/>
            </a:pPr>
            <a:r>
              <a:rPr lang="ru-RU" sz="2800" dirty="0" smtClean="0"/>
              <a:t>Номинальный коэффициент </a:t>
            </a:r>
            <a:r>
              <a:rPr lang="ru-RU" sz="2800" dirty="0"/>
              <a:t>мощности </a:t>
            </a:r>
            <a:r>
              <a:rPr lang="ru-RU" sz="2800" dirty="0" err="1"/>
              <a:t>cos</a:t>
            </a:r>
            <a:r>
              <a:rPr lang="ru-RU" dirty="0" err="1"/>
              <a:t>φ</a:t>
            </a:r>
            <a:r>
              <a:rPr lang="ru-RU" sz="2800" dirty="0"/>
              <a:t>;  </a:t>
            </a:r>
            <a:endParaRPr lang="ru-RU" sz="2800" dirty="0" smtClean="0"/>
          </a:p>
          <a:p>
            <a:pPr marL="514350" indent="-514350">
              <a:buFont typeface="+mj-lt"/>
              <a:buAutoNum type="arabicPeriod"/>
            </a:pPr>
            <a:r>
              <a:rPr lang="ru-RU" sz="2800" dirty="0" smtClean="0"/>
              <a:t>Номинальный КПД </a:t>
            </a:r>
            <a:r>
              <a:rPr lang="ru-RU" sz="2800" dirty="0" err="1"/>
              <a:t>η</a:t>
            </a:r>
            <a:r>
              <a:rPr lang="ru-RU" sz="2400" dirty="0" err="1"/>
              <a:t>н</a:t>
            </a:r>
            <a:r>
              <a:rPr lang="ru-RU" sz="2800" dirty="0"/>
              <a:t>;  </a:t>
            </a:r>
            <a:endParaRPr lang="ru-RU" sz="2800" dirty="0" smtClean="0"/>
          </a:p>
          <a:p>
            <a:pPr marL="514350" indent="-514350">
              <a:buFont typeface="+mj-lt"/>
              <a:buAutoNum type="arabicPeriod"/>
            </a:pPr>
            <a:r>
              <a:rPr lang="ru-RU" sz="2800" dirty="0" smtClean="0"/>
              <a:t>Номинальная продолжительность </a:t>
            </a:r>
            <a:r>
              <a:rPr lang="ru-RU" sz="2800" dirty="0"/>
              <a:t>включения </a:t>
            </a:r>
            <a:r>
              <a:rPr lang="ru-RU" sz="2800" dirty="0" err="1"/>
              <a:t>ПВ</a:t>
            </a:r>
            <a:r>
              <a:rPr lang="ru-RU" sz="2400" dirty="0" err="1"/>
              <a:t>н</a:t>
            </a:r>
            <a:r>
              <a:rPr lang="ru-RU" sz="2800" dirty="0"/>
              <a:t>;  </a:t>
            </a:r>
            <a:endParaRPr lang="ru-RU" sz="2800" dirty="0" smtClean="0"/>
          </a:p>
          <a:p>
            <a:pPr marL="514350" indent="-514350">
              <a:buFont typeface="+mj-lt"/>
              <a:buAutoNum type="arabicPeriod"/>
            </a:pPr>
            <a:r>
              <a:rPr lang="ru-RU" sz="2800" dirty="0" smtClean="0"/>
              <a:t>Номинальное напряжение </a:t>
            </a:r>
            <a:r>
              <a:rPr lang="ru-RU" sz="2800" dirty="0" err="1"/>
              <a:t>U</a:t>
            </a:r>
            <a:r>
              <a:rPr lang="ru-RU" sz="2400" dirty="0" err="1"/>
              <a:t>н</a:t>
            </a:r>
            <a:r>
              <a:rPr lang="ru-RU" sz="2800" dirty="0"/>
              <a:t>;  </a:t>
            </a:r>
            <a:endParaRPr lang="ru-RU" sz="2800" dirty="0" smtClean="0"/>
          </a:p>
          <a:p>
            <a:pPr marL="514350" indent="-514350">
              <a:buFont typeface="+mj-lt"/>
              <a:buAutoNum type="arabicPeriod"/>
            </a:pPr>
            <a:r>
              <a:rPr lang="ru-RU" sz="2800" dirty="0" smtClean="0"/>
              <a:t>Номинальная частота </a:t>
            </a:r>
            <a:r>
              <a:rPr lang="ru-RU" sz="2800" dirty="0" err="1"/>
              <a:t>f</a:t>
            </a:r>
            <a:r>
              <a:rPr lang="ru-RU" sz="2400" dirty="0" err="1"/>
              <a:t>н</a:t>
            </a:r>
            <a:r>
              <a:rPr lang="ru-RU" sz="2800" dirty="0"/>
              <a:t>;  </a:t>
            </a:r>
            <a:endParaRPr lang="ru-RU" sz="2800" dirty="0" smtClean="0"/>
          </a:p>
          <a:p>
            <a:pPr marL="514350" indent="-514350">
              <a:buFont typeface="+mj-lt"/>
              <a:buAutoNum type="arabicPeriod"/>
            </a:pPr>
            <a:r>
              <a:rPr lang="ru-RU" sz="2800" dirty="0" smtClean="0"/>
              <a:t>Номинальный ток </a:t>
            </a:r>
            <a:r>
              <a:rPr lang="en-US" sz="2800" dirty="0" smtClean="0"/>
              <a:t>I</a:t>
            </a:r>
            <a:r>
              <a:rPr lang="ru-RU" sz="2400" dirty="0" smtClean="0"/>
              <a:t>н</a:t>
            </a:r>
            <a:r>
              <a:rPr lang="ru-RU" sz="2800" dirty="0"/>
              <a:t>.</a:t>
            </a:r>
            <a:br>
              <a:rPr lang="ru-RU" sz="2800" dirty="0"/>
            </a:br>
            <a:r>
              <a:rPr lang="ru-RU" sz="2800" dirty="0"/>
              <a:t/>
            </a:r>
            <a:br>
              <a:rPr lang="ru-RU" sz="2800" dirty="0"/>
            </a:br>
            <a:endParaRPr lang="ru-RU" sz="2800" dirty="0"/>
          </a:p>
        </p:txBody>
      </p:sp>
      <p:pic>
        <p:nvPicPr>
          <p:cNvPr id="5" name="Picture 2" descr="D:\Квадроцикл 8 Сл\top2.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40878"/>
            <a:ext cx="9144000" cy="582378"/>
          </a:xfrm>
          <a:prstGeom prst="rect">
            <a:avLst/>
          </a:prstGeom>
          <a:ln>
            <a:noFill/>
          </a:ln>
          <a:effectLst>
            <a:outerShdw blurRad="114300" dir="5400000" algn="tl" rotWithShape="0">
              <a:srgbClr val="333333"/>
            </a:outerShdw>
          </a:effectLst>
          <a:extLst>
            <a:ext uri="{909E8E84-426E-40DD-AFC4-6F175D3DCCD1}">
              <a14:hiddenFill xmlns:a14="http://schemas.microsoft.com/office/drawing/2010/main">
                <a:solidFill>
                  <a:srgbClr val="FFFFFF"/>
                </a:solidFill>
              </a14:hiddenFill>
            </a:ext>
          </a:extLst>
        </p:spPr>
      </p:pic>
      <p:pic>
        <p:nvPicPr>
          <p:cNvPr id="6" name="Picture 7" descr="E:\Аппаратная\logo101px.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88424" y="-17926"/>
            <a:ext cx="648072" cy="532574"/>
          </a:xfrm>
          <a:prstGeom prst="rect">
            <a:avLst/>
          </a:prstGeom>
          <a:noFill/>
          <a:extLst>
            <a:ext uri="{909E8E84-426E-40DD-AFC4-6F175D3DCCD1}">
              <a14:hiddenFill xmlns:a14="http://schemas.microsoft.com/office/drawing/2010/main">
                <a:solidFill>
                  <a:srgbClr val="FFFFFF"/>
                </a:solidFill>
              </a14:hiddenFill>
            </a:ext>
          </a:extLst>
        </p:spPr>
      </p:pic>
      <p:sp>
        <p:nvSpPr>
          <p:cNvPr id="7" name="Прямоугольник 6"/>
          <p:cNvSpPr/>
          <p:nvPr/>
        </p:nvSpPr>
        <p:spPr>
          <a:xfrm>
            <a:off x="1763688" y="63695"/>
            <a:ext cx="4952831" cy="461665"/>
          </a:xfrm>
          <a:prstGeom prst="rect">
            <a:avLst/>
          </a:prstGeom>
        </p:spPr>
        <p:txBody>
          <a:bodyPr wrap="none">
            <a:spAutoFit/>
          </a:bodyPr>
          <a:lstStyle/>
          <a:p>
            <a:r>
              <a:rPr lang="ru-RU" sz="2400" dirty="0" smtClean="0">
                <a:solidFill>
                  <a:schemeClr val="bg1"/>
                </a:solidFill>
                <a:latin typeface="Times New Roman" panose="02020603050405020304" pitchFamily="18" charset="0"/>
                <a:cs typeface="Times New Roman" panose="02020603050405020304" pitchFamily="18" charset="0"/>
              </a:rPr>
              <a:t>Характеристика </a:t>
            </a:r>
            <a:r>
              <a:rPr lang="ru-RU" sz="2400" dirty="0" err="1" smtClean="0">
                <a:solidFill>
                  <a:schemeClr val="bg1"/>
                </a:solidFill>
                <a:latin typeface="Times New Roman" panose="02020603050405020304" pitchFamily="18" charset="0"/>
                <a:cs typeface="Times New Roman" panose="02020603050405020304" pitchFamily="18" charset="0"/>
              </a:rPr>
              <a:t>электроприемников</a:t>
            </a:r>
            <a:endParaRPr lang="ru-RU" sz="2400" b="1" dirty="0">
              <a:solidFill>
                <a:schemeClr val="bg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8357338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Объект 5"/>
          <p:cNvSpPr>
            <a:spLocks noGrp="1"/>
          </p:cNvSpPr>
          <p:nvPr>
            <p:ph sz="quarter" idx="1"/>
          </p:nvPr>
        </p:nvSpPr>
        <p:spPr>
          <a:xfrm>
            <a:off x="251520" y="548680"/>
            <a:ext cx="8352928" cy="6192688"/>
          </a:xfrm>
        </p:spPr>
        <p:txBody>
          <a:bodyPr>
            <a:normAutofit/>
          </a:bodyPr>
          <a:lstStyle/>
          <a:p>
            <a:pPr algn="just"/>
            <a:r>
              <a:rPr lang="ru-RU" b="1" dirty="0" smtClean="0"/>
              <a:t>Электроприводы</a:t>
            </a:r>
            <a:r>
              <a:rPr lang="ru-RU" dirty="0" smtClean="0"/>
              <a:t> </a:t>
            </a:r>
            <a:r>
              <a:rPr lang="ru-RU" dirty="0"/>
              <a:t>– комплекс электрических машин, аппаратов и </a:t>
            </a:r>
            <a:r>
              <a:rPr lang="ru-RU" dirty="0" smtClean="0"/>
              <a:t>систем управления</a:t>
            </a:r>
            <a:r>
              <a:rPr lang="ru-RU" dirty="0"/>
              <a:t>, в котором электродвигатели связаны с исполнительным </a:t>
            </a:r>
            <a:r>
              <a:rPr lang="ru-RU" dirty="0" smtClean="0"/>
              <a:t>механизмом </a:t>
            </a:r>
            <a:r>
              <a:rPr lang="ru-RU" dirty="0"/>
              <a:t>и преобразуют электроэнергию в механическую работу</a:t>
            </a:r>
            <a:r>
              <a:rPr lang="ru-RU" dirty="0" smtClean="0"/>
              <a:t>. </a:t>
            </a:r>
            <a:endParaRPr lang="ru-RU" dirty="0"/>
          </a:p>
          <a:p>
            <a:pPr marL="365760" lvl="1" indent="0" algn="just">
              <a:buNone/>
            </a:pPr>
            <a:r>
              <a:rPr lang="ru-RU" dirty="0" smtClean="0"/>
              <a:t>В </a:t>
            </a:r>
            <a:r>
              <a:rPr lang="ru-RU" dirty="0"/>
              <a:t>зависимости от типа двигателя </a:t>
            </a:r>
            <a:endParaRPr lang="ru-RU" dirty="0" smtClean="0"/>
          </a:p>
          <a:p>
            <a:pPr lvl="1" algn="just"/>
            <a:r>
              <a:rPr lang="ru-RU" dirty="0" smtClean="0"/>
              <a:t>асинхронный </a:t>
            </a:r>
            <a:r>
              <a:rPr lang="ru-RU" dirty="0"/>
              <a:t>электропривод, </a:t>
            </a:r>
            <a:endParaRPr lang="ru-RU" dirty="0" smtClean="0"/>
          </a:p>
          <a:p>
            <a:pPr lvl="1" algn="just"/>
            <a:r>
              <a:rPr lang="ru-RU" dirty="0" smtClean="0"/>
              <a:t>синхронный электропривод, </a:t>
            </a:r>
          </a:p>
          <a:p>
            <a:pPr lvl="1" algn="just"/>
            <a:r>
              <a:rPr lang="ru-RU" dirty="0" smtClean="0"/>
              <a:t>привод </a:t>
            </a:r>
            <a:r>
              <a:rPr lang="ru-RU" dirty="0"/>
              <a:t>постоянного тока. </a:t>
            </a:r>
          </a:p>
        </p:txBody>
      </p:sp>
      <p:sp>
        <p:nvSpPr>
          <p:cNvPr id="5" name="Номер слайда 4"/>
          <p:cNvSpPr>
            <a:spLocks noGrp="1"/>
          </p:cNvSpPr>
          <p:nvPr>
            <p:ph type="sldNum" sz="quarter" idx="15"/>
          </p:nvPr>
        </p:nvSpPr>
        <p:spPr/>
        <p:txBody>
          <a:bodyPr/>
          <a:lstStyle/>
          <a:p>
            <a:fld id="{2225CBBC-D423-473A-B850-90B81D14CA87}" type="slidenum">
              <a:rPr lang="ru-RU" smtClean="0"/>
              <a:t>15</a:t>
            </a:fld>
            <a:endParaRPr lang="ru-RU" dirty="0"/>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07704" y="4171503"/>
            <a:ext cx="4752528" cy="242584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Прямоугольник 8"/>
          <p:cNvSpPr/>
          <p:nvPr/>
        </p:nvSpPr>
        <p:spPr>
          <a:xfrm>
            <a:off x="1763688" y="63695"/>
            <a:ext cx="4896982" cy="461665"/>
          </a:xfrm>
          <a:prstGeom prst="rect">
            <a:avLst/>
          </a:prstGeom>
        </p:spPr>
        <p:txBody>
          <a:bodyPr wrap="none">
            <a:spAutoFit/>
          </a:bodyPr>
          <a:lstStyle/>
          <a:p>
            <a:r>
              <a:rPr lang="ru-RU" sz="2400" dirty="0" smtClean="0">
                <a:solidFill>
                  <a:schemeClr val="bg1"/>
                </a:solidFill>
                <a:latin typeface="Times New Roman" panose="02020603050405020304" pitchFamily="18" charset="0"/>
                <a:cs typeface="Times New Roman" panose="02020603050405020304" pitchFamily="18" charset="0"/>
              </a:rPr>
              <a:t>Классификация </a:t>
            </a:r>
            <a:r>
              <a:rPr lang="ru-RU" sz="2400" dirty="0" err="1" smtClean="0">
                <a:solidFill>
                  <a:schemeClr val="bg1"/>
                </a:solidFill>
                <a:latin typeface="Times New Roman" panose="02020603050405020304" pitchFamily="18" charset="0"/>
                <a:cs typeface="Times New Roman" panose="02020603050405020304" pitchFamily="18" charset="0"/>
              </a:rPr>
              <a:t>электроприемников</a:t>
            </a:r>
            <a:endParaRPr lang="ru-RU" sz="2400" b="1" dirty="0">
              <a:solidFill>
                <a:schemeClr val="bg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pic>
        <p:nvPicPr>
          <p:cNvPr id="10" name="Picture 2" descr="D:\Квадроцикл 8 Сл\top2.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40878"/>
            <a:ext cx="9144000" cy="582378"/>
          </a:xfrm>
          <a:prstGeom prst="rect">
            <a:avLst/>
          </a:prstGeom>
          <a:ln>
            <a:noFill/>
          </a:ln>
          <a:effectLst>
            <a:outerShdw blurRad="114300" dir="5400000" algn="tl" rotWithShape="0">
              <a:srgbClr val="333333"/>
            </a:outerShdw>
          </a:effectLst>
          <a:extLst>
            <a:ext uri="{909E8E84-426E-40DD-AFC4-6F175D3DCCD1}">
              <a14:hiddenFill xmlns:a14="http://schemas.microsoft.com/office/drawing/2010/main">
                <a:solidFill>
                  <a:srgbClr val="FFFFFF"/>
                </a:solidFill>
              </a14:hiddenFill>
            </a:ext>
          </a:extLst>
        </p:spPr>
      </p:pic>
      <p:pic>
        <p:nvPicPr>
          <p:cNvPr id="11" name="Picture 7" descr="E:\Аппаратная\logo101px.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388424" y="-17926"/>
            <a:ext cx="648072" cy="532574"/>
          </a:xfrm>
          <a:prstGeom prst="rect">
            <a:avLst/>
          </a:prstGeom>
          <a:noFill/>
          <a:extLst>
            <a:ext uri="{909E8E84-426E-40DD-AFC4-6F175D3DCCD1}">
              <a14:hiddenFill xmlns:a14="http://schemas.microsoft.com/office/drawing/2010/main">
                <a:solidFill>
                  <a:srgbClr val="FFFFFF"/>
                </a:solidFill>
              </a14:hiddenFill>
            </a:ext>
          </a:extLst>
        </p:spPr>
      </p:pic>
      <p:sp>
        <p:nvSpPr>
          <p:cNvPr id="12" name="Прямоугольник 11"/>
          <p:cNvSpPr/>
          <p:nvPr/>
        </p:nvSpPr>
        <p:spPr>
          <a:xfrm>
            <a:off x="1763688" y="63695"/>
            <a:ext cx="4952831" cy="461665"/>
          </a:xfrm>
          <a:prstGeom prst="rect">
            <a:avLst/>
          </a:prstGeom>
        </p:spPr>
        <p:txBody>
          <a:bodyPr wrap="none">
            <a:spAutoFit/>
          </a:bodyPr>
          <a:lstStyle/>
          <a:p>
            <a:r>
              <a:rPr lang="ru-RU" sz="2400" dirty="0" smtClean="0">
                <a:solidFill>
                  <a:schemeClr val="bg1"/>
                </a:solidFill>
                <a:latin typeface="Times New Roman" panose="02020603050405020304" pitchFamily="18" charset="0"/>
                <a:cs typeface="Times New Roman" panose="02020603050405020304" pitchFamily="18" charset="0"/>
              </a:rPr>
              <a:t>Характеристика </a:t>
            </a:r>
            <a:r>
              <a:rPr lang="ru-RU" sz="2400" dirty="0" err="1" smtClean="0">
                <a:solidFill>
                  <a:schemeClr val="bg1"/>
                </a:solidFill>
                <a:latin typeface="Times New Roman" panose="02020603050405020304" pitchFamily="18" charset="0"/>
                <a:cs typeface="Times New Roman" panose="02020603050405020304" pitchFamily="18" charset="0"/>
              </a:rPr>
              <a:t>электроприемников</a:t>
            </a:r>
            <a:endParaRPr lang="ru-RU" sz="2400" b="1" dirty="0">
              <a:solidFill>
                <a:schemeClr val="bg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3726444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Объект 5"/>
          <p:cNvSpPr>
            <a:spLocks noGrp="1"/>
          </p:cNvSpPr>
          <p:nvPr>
            <p:ph sz="quarter" idx="1"/>
          </p:nvPr>
        </p:nvSpPr>
        <p:spPr>
          <a:xfrm>
            <a:off x="251520" y="548680"/>
            <a:ext cx="8352928" cy="6192688"/>
          </a:xfrm>
        </p:spPr>
        <p:txBody>
          <a:bodyPr>
            <a:normAutofit/>
          </a:bodyPr>
          <a:lstStyle/>
          <a:p>
            <a:pPr algn="just"/>
            <a:r>
              <a:rPr lang="ru-RU" b="1" dirty="0"/>
              <a:t>Осветительные и </a:t>
            </a:r>
            <a:r>
              <a:rPr lang="ru-RU" b="1" dirty="0" err="1"/>
              <a:t>облучательные</a:t>
            </a:r>
            <a:r>
              <a:rPr lang="ru-RU" b="1" dirty="0"/>
              <a:t> установки </a:t>
            </a:r>
            <a:r>
              <a:rPr lang="ru-RU" dirty="0"/>
              <a:t>преобразуют электрическую энергию в лучистую различного спектра. </a:t>
            </a:r>
            <a:endParaRPr lang="ru-RU" dirty="0" smtClean="0"/>
          </a:p>
          <a:p>
            <a:pPr lvl="2" algn="just"/>
            <a:r>
              <a:rPr lang="ru-RU" dirty="0" smtClean="0"/>
              <a:t>Осветительные установки используют видимый спектр, используются </a:t>
            </a:r>
            <a:r>
              <a:rPr lang="ru-RU" dirty="0"/>
              <a:t>для выполнения зрительных действий человека. </a:t>
            </a:r>
            <a:endParaRPr lang="ru-RU" dirty="0" smtClean="0"/>
          </a:p>
          <a:p>
            <a:pPr lvl="2" algn="just"/>
            <a:r>
              <a:rPr lang="ru-RU" dirty="0" smtClean="0"/>
              <a:t>Инфракрасные </a:t>
            </a:r>
            <a:r>
              <a:rPr lang="ru-RU" dirty="0"/>
              <a:t>излучения характеризуются большой проникающей способностью в ткани и оказывают на них тепловое воздействие. </a:t>
            </a:r>
            <a:endParaRPr lang="ru-RU" dirty="0" smtClean="0"/>
          </a:p>
          <a:p>
            <a:pPr lvl="2" algn="just"/>
            <a:r>
              <a:rPr lang="ru-RU" dirty="0" smtClean="0"/>
              <a:t>Ультрафиолетовое </a:t>
            </a:r>
            <a:r>
              <a:rPr lang="ru-RU" dirty="0"/>
              <a:t>излучение в основном используется как фактор бактерицидного воздействия на вредные микроорганизмы.</a:t>
            </a:r>
          </a:p>
        </p:txBody>
      </p:sp>
      <p:sp>
        <p:nvSpPr>
          <p:cNvPr id="5" name="Номер слайда 4"/>
          <p:cNvSpPr>
            <a:spLocks noGrp="1"/>
          </p:cNvSpPr>
          <p:nvPr>
            <p:ph type="sldNum" sz="quarter" idx="15"/>
          </p:nvPr>
        </p:nvSpPr>
        <p:spPr/>
        <p:txBody>
          <a:bodyPr/>
          <a:lstStyle/>
          <a:p>
            <a:fld id="{2225CBBC-D423-473A-B850-90B81D14CA87}" type="slidenum">
              <a:rPr lang="ru-RU" smtClean="0"/>
              <a:t>16</a:t>
            </a:fld>
            <a:endParaRPr lang="ru-RU" dirty="0"/>
          </a:p>
        </p:txBody>
      </p:sp>
      <p:pic>
        <p:nvPicPr>
          <p:cNvPr id="512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30124" y="4221088"/>
            <a:ext cx="5018140" cy="245020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 name="Picture 2" descr="D:\Квадроцикл 8 Сл\top2.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40878"/>
            <a:ext cx="9144000" cy="582378"/>
          </a:xfrm>
          <a:prstGeom prst="rect">
            <a:avLst/>
          </a:prstGeom>
          <a:ln>
            <a:noFill/>
          </a:ln>
          <a:effectLst>
            <a:outerShdw blurRad="114300" dir="5400000" algn="tl" rotWithShape="0">
              <a:srgbClr val="333333"/>
            </a:outerShdw>
          </a:effectLst>
          <a:extLst>
            <a:ext uri="{909E8E84-426E-40DD-AFC4-6F175D3DCCD1}">
              <a14:hiddenFill xmlns:a14="http://schemas.microsoft.com/office/drawing/2010/main">
                <a:solidFill>
                  <a:srgbClr val="FFFFFF"/>
                </a:solidFill>
              </a14:hiddenFill>
            </a:ext>
          </a:extLst>
        </p:spPr>
      </p:pic>
      <p:pic>
        <p:nvPicPr>
          <p:cNvPr id="8" name="Picture 7" descr="E:\Аппаратная\logo101px.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388424" y="-17926"/>
            <a:ext cx="648072" cy="532574"/>
          </a:xfrm>
          <a:prstGeom prst="rect">
            <a:avLst/>
          </a:prstGeom>
          <a:noFill/>
          <a:extLst>
            <a:ext uri="{909E8E84-426E-40DD-AFC4-6F175D3DCCD1}">
              <a14:hiddenFill xmlns:a14="http://schemas.microsoft.com/office/drawing/2010/main">
                <a:solidFill>
                  <a:srgbClr val="FFFFFF"/>
                </a:solidFill>
              </a14:hiddenFill>
            </a:ext>
          </a:extLst>
        </p:spPr>
      </p:pic>
      <p:sp>
        <p:nvSpPr>
          <p:cNvPr id="9" name="Прямоугольник 8"/>
          <p:cNvSpPr/>
          <p:nvPr/>
        </p:nvSpPr>
        <p:spPr>
          <a:xfrm>
            <a:off x="1763688" y="63695"/>
            <a:ext cx="4952831" cy="461665"/>
          </a:xfrm>
          <a:prstGeom prst="rect">
            <a:avLst/>
          </a:prstGeom>
        </p:spPr>
        <p:txBody>
          <a:bodyPr wrap="none">
            <a:spAutoFit/>
          </a:bodyPr>
          <a:lstStyle/>
          <a:p>
            <a:r>
              <a:rPr lang="ru-RU" sz="2400" dirty="0" smtClean="0">
                <a:solidFill>
                  <a:schemeClr val="bg1"/>
                </a:solidFill>
                <a:latin typeface="Times New Roman" panose="02020603050405020304" pitchFamily="18" charset="0"/>
                <a:cs typeface="Times New Roman" panose="02020603050405020304" pitchFamily="18" charset="0"/>
              </a:rPr>
              <a:t>Характеристика </a:t>
            </a:r>
            <a:r>
              <a:rPr lang="ru-RU" sz="2400" dirty="0" err="1" smtClean="0">
                <a:solidFill>
                  <a:schemeClr val="bg1"/>
                </a:solidFill>
                <a:latin typeface="Times New Roman" panose="02020603050405020304" pitchFamily="18" charset="0"/>
                <a:cs typeface="Times New Roman" panose="02020603050405020304" pitchFamily="18" charset="0"/>
              </a:rPr>
              <a:t>электроприемников</a:t>
            </a:r>
            <a:endParaRPr lang="ru-RU" sz="2400" b="1" dirty="0">
              <a:solidFill>
                <a:schemeClr val="bg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2403116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Объект 5"/>
          <p:cNvSpPr>
            <a:spLocks noGrp="1"/>
          </p:cNvSpPr>
          <p:nvPr>
            <p:ph sz="quarter" idx="1"/>
          </p:nvPr>
        </p:nvSpPr>
        <p:spPr>
          <a:xfrm>
            <a:off x="251520" y="548680"/>
            <a:ext cx="8352928" cy="6192688"/>
          </a:xfrm>
        </p:spPr>
        <p:txBody>
          <a:bodyPr>
            <a:noAutofit/>
          </a:bodyPr>
          <a:lstStyle/>
          <a:p>
            <a:pPr algn="just"/>
            <a:r>
              <a:rPr lang="ru-RU" sz="1600" b="1" dirty="0" smtClean="0"/>
              <a:t>Электротермические приемники </a:t>
            </a:r>
            <a:r>
              <a:rPr lang="ru-RU" sz="1600" dirty="0"/>
              <a:t>преобразуют электрическую энергию главным образом в тепловую энергию различных параметров, а также химическую. </a:t>
            </a:r>
            <a:endParaRPr lang="ru-RU" sz="1600" dirty="0" smtClean="0"/>
          </a:p>
          <a:p>
            <a:pPr lvl="1" algn="just"/>
            <a:r>
              <a:rPr lang="ru-RU" sz="1600" dirty="0" smtClean="0"/>
              <a:t>низкотемпературная </a:t>
            </a:r>
            <a:r>
              <a:rPr lang="ru-RU" sz="1600" dirty="0"/>
              <a:t>тепловая энергия </a:t>
            </a:r>
            <a:r>
              <a:rPr lang="ru-RU" sz="1600" dirty="0" smtClean="0"/>
              <a:t>– обогрев,</a:t>
            </a:r>
          </a:p>
          <a:p>
            <a:pPr lvl="1" algn="just"/>
            <a:r>
              <a:rPr lang="ru-RU" sz="1600" dirty="0" smtClean="0"/>
              <a:t>среднетемпературная – процессы </a:t>
            </a:r>
            <a:r>
              <a:rPr lang="ru-RU" sz="1600" dirty="0"/>
              <a:t>обработки металлических изделий, </a:t>
            </a:r>
            <a:endParaRPr lang="ru-RU" sz="1600" dirty="0" smtClean="0"/>
          </a:p>
          <a:p>
            <a:pPr lvl="1" algn="just"/>
            <a:r>
              <a:rPr lang="ru-RU" sz="1600" dirty="0" smtClean="0"/>
              <a:t>высокотемпературная – сварка </a:t>
            </a:r>
            <a:r>
              <a:rPr lang="ru-RU" sz="1600" dirty="0"/>
              <a:t>и </a:t>
            </a:r>
            <a:r>
              <a:rPr lang="ru-RU" sz="1600" dirty="0" smtClean="0"/>
              <a:t>плавка. </a:t>
            </a:r>
          </a:p>
          <a:p>
            <a:pPr marL="0" indent="0">
              <a:buNone/>
            </a:pPr>
            <a:endParaRPr lang="ru-RU" sz="1600" dirty="0" smtClean="0"/>
          </a:p>
          <a:p>
            <a:pPr marL="0" indent="0" algn="just">
              <a:buNone/>
            </a:pPr>
            <a:r>
              <a:rPr lang="ru-RU" sz="1600" dirty="0"/>
              <a:t>Электротермические </a:t>
            </a:r>
            <a:r>
              <a:rPr lang="ru-RU" sz="1600" dirty="0" smtClean="0"/>
              <a:t>установки, можно </a:t>
            </a:r>
            <a:r>
              <a:rPr lang="ru-RU" sz="1600" dirty="0"/>
              <a:t>условно разделить </a:t>
            </a:r>
            <a:r>
              <a:rPr lang="ru-RU" sz="1600" dirty="0" smtClean="0"/>
              <a:t>на основные виды:</a:t>
            </a:r>
            <a:endParaRPr lang="ru-RU" sz="1600" dirty="0"/>
          </a:p>
          <a:p>
            <a:pPr lvl="1"/>
            <a:r>
              <a:rPr lang="ru-RU" sz="1600" dirty="0" smtClean="0"/>
              <a:t>дуговые </a:t>
            </a:r>
            <a:r>
              <a:rPr lang="ru-RU" sz="1600" dirty="0"/>
              <a:t>печи для плавки чёрных и цветных металлов;</a:t>
            </a:r>
          </a:p>
          <a:p>
            <a:pPr lvl="1"/>
            <a:r>
              <a:rPr lang="ru-RU" sz="1600" dirty="0" smtClean="0"/>
              <a:t>установки </a:t>
            </a:r>
            <a:r>
              <a:rPr lang="ru-RU" sz="1600" dirty="0"/>
              <a:t>индукционного нагрева для плавки и термообработки металлов;</a:t>
            </a:r>
          </a:p>
          <a:p>
            <a:pPr lvl="1"/>
            <a:r>
              <a:rPr lang="ru-RU" sz="1600" dirty="0" smtClean="0"/>
              <a:t>электрические </a:t>
            </a:r>
            <a:r>
              <a:rPr lang="ru-RU" sz="1600" dirty="0"/>
              <a:t>печи сопротивления;</a:t>
            </a:r>
          </a:p>
          <a:p>
            <a:pPr lvl="1"/>
            <a:r>
              <a:rPr lang="ru-RU" sz="1600" dirty="0" smtClean="0"/>
              <a:t>электросварочные </a:t>
            </a:r>
            <a:r>
              <a:rPr lang="ru-RU" sz="1600" dirty="0"/>
              <a:t>установки;</a:t>
            </a:r>
          </a:p>
          <a:p>
            <a:pPr lvl="1"/>
            <a:r>
              <a:rPr lang="ru-RU" sz="1600" dirty="0" smtClean="0"/>
              <a:t>термические </a:t>
            </a:r>
            <a:r>
              <a:rPr lang="ru-RU" sz="1600" dirty="0"/>
              <a:t>коммунально-бытовые приборы.</a:t>
            </a:r>
            <a:endParaRPr lang="ru-RU" sz="1600" b="1" dirty="0"/>
          </a:p>
          <a:p>
            <a:pPr algn="just"/>
            <a:endParaRPr lang="ru-RU" dirty="0" smtClean="0"/>
          </a:p>
          <a:p>
            <a:pPr algn="just"/>
            <a:endParaRPr lang="ru-RU" dirty="0"/>
          </a:p>
          <a:p>
            <a:pPr algn="just"/>
            <a:endParaRPr lang="ru-RU" dirty="0" smtClean="0"/>
          </a:p>
          <a:p>
            <a:pPr algn="just"/>
            <a:endParaRPr lang="ru-RU" dirty="0"/>
          </a:p>
          <a:p>
            <a:pPr algn="just"/>
            <a:endParaRPr lang="ru-RU" dirty="0" smtClean="0"/>
          </a:p>
          <a:p>
            <a:pPr marL="0" indent="0" algn="just">
              <a:buNone/>
            </a:pPr>
            <a:endParaRPr lang="ru-RU" dirty="0"/>
          </a:p>
          <a:p>
            <a:pPr algn="just"/>
            <a:endParaRPr lang="ru-RU" dirty="0" smtClean="0"/>
          </a:p>
          <a:p>
            <a:pPr algn="just"/>
            <a:endParaRPr lang="ru-RU" dirty="0"/>
          </a:p>
          <a:p>
            <a:pPr algn="just"/>
            <a:endParaRPr lang="ru-RU" dirty="0" smtClean="0"/>
          </a:p>
          <a:p>
            <a:pPr algn="just"/>
            <a:endParaRPr lang="ru-RU" dirty="0"/>
          </a:p>
          <a:p>
            <a:pPr algn="just"/>
            <a:endParaRPr lang="ru-RU" dirty="0" smtClean="0"/>
          </a:p>
          <a:p>
            <a:pPr algn="just"/>
            <a:endParaRPr lang="ru-RU" dirty="0"/>
          </a:p>
          <a:p>
            <a:pPr algn="just"/>
            <a:endParaRPr lang="ru-RU" dirty="0" smtClean="0"/>
          </a:p>
          <a:p>
            <a:pPr algn="just"/>
            <a:endParaRPr lang="ru-RU" dirty="0" smtClean="0"/>
          </a:p>
          <a:p>
            <a:pPr algn="just"/>
            <a:endParaRPr lang="ru-RU" dirty="0"/>
          </a:p>
          <a:p>
            <a:pPr algn="just"/>
            <a:endParaRPr lang="ru-RU" dirty="0" smtClean="0"/>
          </a:p>
          <a:p>
            <a:pPr algn="just"/>
            <a:endParaRPr lang="ru-RU" dirty="0" smtClean="0"/>
          </a:p>
        </p:txBody>
      </p:sp>
      <p:sp>
        <p:nvSpPr>
          <p:cNvPr id="5" name="Номер слайда 4"/>
          <p:cNvSpPr>
            <a:spLocks noGrp="1"/>
          </p:cNvSpPr>
          <p:nvPr>
            <p:ph type="sldNum" sz="quarter" idx="15"/>
          </p:nvPr>
        </p:nvSpPr>
        <p:spPr/>
        <p:txBody>
          <a:bodyPr/>
          <a:lstStyle/>
          <a:p>
            <a:fld id="{2225CBBC-D423-473A-B850-90B81D14CA87}" type="slidenum">
              <a:rPr lang="ru-RU" smtClean="0"/>
              <a:t>17</a:t>
            </a:fld>
            <a:endParaRPr lang="ru-RU" dirty="0"/>
          </a:p>
        </p:txBody>
      </p:sp>
      <p:pic>
        <p:nvPicPr>
          <p:cNvPr id="614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63688" y="4437112"/>
            <a:ext cx="5256584" cy="23000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Picture 2" descr="D:\Квадроцикл 8 Сл\top2.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40878"/>
            <a:ext cx="9144000" cy="582378"/>
          </a:xfrm>
          <a:prstGeom prst="rect">
            <a:avLst/>
          </a:prstGeom>
          <a:ln>
            <a:noFill/>
          </a:ln>
          <a:effectLst>
            <a:outerShdw blurRad="114300" dir="5400000" algn="tl" rotWithShape="0">
              <a:srgbClr val="333333"/>
            </a:outerShdw>
          </a:effectLst>
          <a:extLst>
            <a:ext uri="{909E8E84-426E-40DD-AFC4-6F175D3DCCD1}">
              <a14:hiddenFill xmlns:a14="http://schemas.microsoft.com/office/drawing/2010/main">
                <a:solidFill>
                  <a:srgbClr val="FFFFFF"/>
                </a:solidFill>
              </a14:hiddenFill>
            </a:ext>
          </a:extLst>
        </p:spPr>
      </p:pic>
      <p:pic>
        <p:nvPicPr>
          <p:cNvPr id="8" name="Picture 7" descr="E:\Аппаратная\logo101px.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388424" y="-17926"/>
            <a:ext cx="648072" cy="532574"/>
          </a:xfrm>
          <a:prstGeom prst="rect">
            <a:avLst/>
          </a:prstGeom>
          <a:noFill/>
          <a:extLst>
            <a:ext uri="{909E8E84-426E-40DD-AFC4-6F175D3DCCD1}">
              <a14:hiddenFill xmlns:a14="http://schemas.microsoft.com/office/drawing/2010/main">
                <a:solidFill>
                  <a:srgbClr val="FFFFFF"/>
                </a:solidFill>
              </a14:hiddenFill>
            </a:ext>
          </a:extLst>
        </p:spPr>
      </p:pic>
      <p:sp>
        <p:nvSpPr>
          <p:cNvPr id="9" name="Прямоугольник 8"/>
          <p:cNvSpPr/>
          <p:nvPr/>
        </p:nvSpPr>
        <p:spPr>
          <a:xfrm>
            <a:off x="1763688" y="63695"/>
            <a:ext cx="4952831" cy="461665"/>
          </a:xfrm>
          <a:prstGeom prst="rect">
            <a:avLst/>
          </a:prstGeom>
        </p:spPr>
        <p:txBody>
          <a:bodyPr wrap="none">
            <a:spAutoFit/>
          </a:bodyPr>
          <a:lstStyle/>
          <a:p>
            <a:r>
              <a:rPr lang="ru-RU" sz="2400" dirty="0" smtClean="0">
                <a:solidFill>
                  <a:schemeClr val="bg1"/>
                </a:solidFill>
                <a:latin typeface="Times New Roman" panose="02020603050405020304" pitchFamily="18" charset="0"/>
                <a:cs typeface="Times New Roman" panose="02020603050405020304" pitchFamily="18" charset="0"/>
              </a:rPr>
              <a:t>Характеристика </a:t>
            </a:r>
            <a:r>
              <a:rPr lang="ru-RU" sz="2400" dirty="0" err="1" smtClean="0">
                <a:solidFill>
                  <a:schemeClr val="bg1"/>
                </a:solidFill>
                <a:latin typeface="Times New Roman" panose="02020603050405020304" pitchFamily="18" charset="0"/>
                <a:cs typeface="Times New Roman" panose="02020603050405020304" pitchFamily="18" charset="0"/>
              </a:rPr>
              <a:t>электроприемников</a:t>
            </a:r>
            <a:endParaRPr lang="ru-RU" sz="2400" b="1" dirty="0">
              <a:solidFill>
                <a:schemeClr val="bg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388871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Объект 5"/>
          <p:cNvSpPr>
            <a:spLocks noGrp="1"/>
          </p:cNvSpPr>
          <p:nvPr>
            <p:ph sz="quarter" idx="1"/>
          </p:nvPr>
        </p:nvSpPr>
        <p:spPr>
          <a:xfrm>
            <a:off x="457200" y="1340768"/>
            <a:ext cx="8003232" cy="5133184"/>
          </a:xfrm>
        </p:spPr>
        <p:txBody>
          <a:bodyPr>
            <a:normAutofit/>
          </a:bodyPr>
          <a:lstStyle/>
          <a:p>
            <a:r>
              <a:rPr lang="ru-RU" b="1" dirty="0"/>
              <a:t>По роду </a:t>
            </a:r>
            <a:r>
              <a:rPr lang="ru-RU" b="1" dirty="0" smtClean="0"/>
              <a:t>тока</a:t>
            </a:r>
            <a:r>
              <a:rPr lang="ru-RU" dirty="0" smtClean="0"/>
              <a:t>:</a:t>
            </a:r>
            <a:endParaRPr lang="ru-RU" dirty="0"/>
          </a:p>
          <a:p>
            <a:pPr lvl="1"/>
            <a:r>
              <a:rPr lang="ru-RU" dirty="0" smtClean="0"/>
              <a:t>постоянный </a:t>
            </a:r>
            <a:r>
              <a:rPr lang="ru-RU" dirty="0"/>
              <a:t>ток;</a:t>
            </a:r>
          </a:p>
          <a:p>
            <a:pPr lvl="1"/>
            <a:r>
              <a:rPr lang="ru-RU" dirty="0" smtClean="0"/>
              <a:t>переменный ток.</a:t>
            </a:r>
          </a:p>
          <a:p>
            <a:pPr lvl="1"/>
            <a:endParaRPr lang="ru-RU" dirty="0"/>
          </a:p>
          <a:p>
            <a:r>
              <a:rPr lang="ru-RU" b="1" dirty="0"/>
              <a:t>По номинальному напряжению </a:t>
            </a:r>
            <a:r>
              <a:rPr lang="ru-RU" dirty="0" smtClean="0"/>
              <a:t>:</a:t>
            </a:r>
            <a:endParaRPr lang="ru-RU" dirty="0"/>
          </a:p>
          <a:p>
            <a:pPr lvl="1"/>
            <a:r>
              <a:rPr lang="ru-RU" dirty="0" smtClean="0"/>
              <a:t>приемники </a:t>
            </a:r>
            <a:r>
              <a:rPr lang="ru-RU" dirty="0"/>
              <a:t>напряжением до 1000 В;</a:t>
            </a:r>
          </a:p>
          <a:p>
            <a:pPr lvl="1"/>
            <a:r>
              <a:rPr lang="ru-RU" dirty="0" smtClean="0"/>
              <a:t>приемники </a:t>
            </a:r>
            <a:r>
              <a:rPr lang="ru-RU" dirty="0"/>
              <a:t>напряжением выше 1000 В</a:t>
            </a:r>
            <a:r>
              <a:rPr lang="ru-RU" dirty="0" smtClean="0"/>
              <a:t>.</a:t>
            </a:r>
          </a:p>
          <a:p>
            <a:pPr marL="365760" lvl="1" indent="0">
              <a:buNone/>
            </a:pPr>
            <a:endParaRPr lang="ru-RU" dirty="0"/>
          </a:p>
        </p:txBody>
      </p:sp>
      <p:sp>
        <p:nvSpPr>
          <p:cNvPr id="5" name="Номер слайда 4"/>
          <p:cNvSpPr>
            <a:spLocks noGrp="1"/>
          </p:cNvSpPr>
          <p:nvPr>
            <p:ph type="sldNum" sz="quarter" idx="15"/>
          </p:nvPr>
        </p:nvSpPr>
        <p:spPr/>
        <p:txBody>
          <a:bodyPr/>
          <a:lstStyle/>
          <a:p>
            <a:fld id="{2225CBBC-D423-473A-B850-90B81D14CA87}" type="slidenum">
              <a:rPr lang="ru-RU" smtClean="0"/>
              <a:t>2</a:t>
            </a:fld>
            <a:endParaRPr lang="ru-RU" dirty="0"/>
          </a:p>
        </p:txBody>
      </p:sp>
      <p:pic>
        <p:nvPicPr>
          <p:cNvPr id="7" name="Picture 2" descr="D:\Квадроцикл 8 Сл\top2.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40878"/>
            <a:ext cx="9144000" cy="582378"/>
          </a:xfrm>
          <a:prstGeom prst="rect">
            <a:avLst/>
          </a:prstGeom>
          <a:ln>
            <a:noFill/>
          </a:ln>
          <a:effectLst>
            <a:outerShdw blurRad="114300" dir="5400000" algn="tl" rotWithShape="0">
              <a:srgbClr val="333333"/>
            </a:outerShdw>
          </a:effectLst>
          <a:extLst>
            <a:ext uri="{909E8E84-426E-40DD-AFC4-6F175D3DCCD1}">
              <a14:hiddenFill xmlns:a14="http://schemas.microsoft.com/office/drawing/2010/main">
                <a:solidFill>
                  <a:srgbClr val="FFFFFF"/>
                </a:solidFill>
              </a14:hiddenFill>
            </a:ext>
          </a:extLst>
        </p:spPr>
      </p:pic>
      <p:pic>
        <p:nvPicPr>
          <p:cNvPr id="8" name="Picture 7" descr="E:\Аппаратная\logo101px.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388424" y="-17926"/>
            <a:ext cx="648072" cy="532574"/>
          </a:xfrm>
          <a:prstGeom prst="rect">
            <a:avLst/>
          </a:prstGeom>
          <a:noFill/>
          <a:extLst>
            <a:ext uri="{909E8E84-426E-40DD-AFC4-6F175D3DCCD1}">
              <a14:hiddenFill xmlns:a14="http://schemas.microsoft.com/office/drawing/2010/main">
                <a:solidFill>
                  <a:srgbClr val="FFFFFF"/>
                </a:solidFill>
              </a14:hiddenFill>
            </a:ext>
          </a:extLst>
        </p:spPr>
      </p:pic>
      <p:sp>
        <p:nvSpPr>
          <p:cNvPr id="9" name="Прямоугольник 8"/>
          <p:cNvSpPr/>
          <p:nvPr/>
        </p:nvSpPr>
        <p:spPr>
          <a:xfrm>
            <a:off x="1763688" y="63695"/>
            <a:ext cx="4896982" cy="461665"/>
          </a:xfrm>
          <a:prstGeom prst="rect">
            <a:avLst/>
          </a:prstGeom>
        </p:spPr>
        <p:txBody>
          <a:bodyPr wrap="none">
            <a:spAutoFit/>
          </a:bodyPr>
          <a:lstStyle/>
          <a:p>
            <a:r>
              <a:rPr lang="ru-RU" sz="2400" dirty="0" smtClean="0">
                <a:solidFill>
                  <a:schemeClr val="bg1"/>
                </a:solidFill>
                <a:latin typeface="Times New Roman" panose="02020603050405020304" pitchFamily="18" charset="0"/>
                <a:cs typeface="Times New Roman" panose="02020603050405020304" pitchFamily="18" charset="0"/>
              </a:rPr>
              <a:t>Классификация </a:t>
            </a:r>
            <a:r>
              <a:rPr lang="ru-RU" sz="2400" dirty="0" err="1" smtClean="0">
                <a:solidFill>
                  <a:schemeClr val="bg1"/>
                </a:solidFill>
                <a:latin typeface="Times New Roman" panose="02020603050405020304" pitchFamily="18" charset="0"/>
                <a:cs typeface="Times New Roman" panose="02020603050405020304" pitchFamily="18" charset="0"/>
              </a:rPr>
              <a:t>электроприемников</a:t>
            </a:r>
            <a:endParaRPr lang="ru-RU" sz="2400" b="1" dirty="0">
              <a:solidFill>
                <a:schemeClr val="bg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0807881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476672"/>
            <a:ext cx="7992888" cy="648072"/>
          </a:xfrm>
        </p:spPr>
        <p:txBody>
          <a:bodyPr/>
          <a:lstStyle/>
          <a:p>
            <a:pPr algn="ctr"/>
            <a:endParaRPr lang="ru-RU" dirty="0"/>
          </a:p>
        </p:txBody>
      </p:sp>
      <p:sp>
        <p:nvSpPr>
          <p:cNvPr id="6" name="Объект 5"/>
          <p:cNvSpPr>
            <a:spLocks noGrp="1"/>
          </p:cNvSpPr>
          <p:nvPr>
            <p:ph sz="quarter" idx="1"/>
          </p:nvPr>
        </p:nvSpPr>
        <p:spPr>
          <a:xfrm>
            <a:off x="457200" y="1340768"/>
            <a:ext cx="8003232" cy="5133184"/>
          </a:xfrm>
        </p:spPr>
        <p:txBody>
          <a:bodyPr>
            <a:normAutofit/>
          </a:bodyPr>
          <a:lstStyle/>
          <a:p>
            <a:r>
              <a:rPr lang="ru-RU" b="1" dirty="0"/>
              <a:t>По величине токов замыкания </a:t>
            </a:r>
            <a:r>
              <a:rPr lang="ru-RU" dirty="0"/>
              <a:t>на землю:</a:t>
            </a:r>
          </a:p>
          <a:p>
            <a:pPr lvl="1"/>
            <a:r>
              <a:rPr lang="ru-RU" dirty="0" smtClean="0"/>
              <a:t>с </a:t>
            </a:r>
            <a:r>
              <a:rPr lang="ru-RU" dirty="0"/>
              <a:t>малыми токами (до 500 А);</a:t>
            </a:r>
          </a:p>
          <a:p>
            <a:pPr lvl="1"/>
            <a:r>
              <a:rPr lang="ru-RU" dirty="0" smtClean="0"/>
              <a:t>с </a:t>
            </a:r>
            <a:r>
              <a:rPr lang="ru-RU" dirty="0"/>
              <a:t>большими токами (более 500 А</a:t>
            </a:r>
            <a:r>
              <a:rPr lang="ru-RU" dirty="0" smtClean="0"/>
              <a:t>).</a:t>
            </a:r>
          </a:p>
          <a:p>
            <a:pPr marL="365760" lvl="1" indent="0">
              <a:buNone/>
            </a:pPr>
            <a:endParaRPr lang="ru-RU" dirty="0"/>
          </a:p>
          <a:p>
            <a:r>
              <a:rPr lang="ru-RU" b="1" dirty="0"/>
              <a:t>По частоте </a:t>
            </a:r>
            <a:r>
              <a:rPr lang="ru-RU" dirty="0" smtClean="0"/>
              <a:t>ЭП:</a:t>
            </a:r>
            <a:endParaRPr lang="ru-RU" dirty="0"/>
          </a:p>
          <a:p>
            <a:pPr lvl="1"/>
            <a:r>
              <a:rPr lang="ru-RU" dirty="0" smtClean="0"/>
              <a:t>промышленную </a:t>
            </a:r>
            <a:r>
              <a:rPr lang="ru-RU" dirty="0"/>
              <a:t>частоту (50 Гц);</a:t>
            </a:r>
          </a:p>
          <a:p>
            <a:pPr lvl="1"/>
            <a:r>
              <a:rPr lang="ru-RU" dirty="0" smtClean="0"/>
              <a:t>повышенную </a:t>
            </a:r>
            <a:r>
              <a:rPr lang="ru-RU" dirty="0"/>
              <a:t>частоту (от 50 Гц до 10 кГц);</a:t>
            </a:r>
          </a:p>
          <a:p>
            <a:pPr lvl="1"/>
            <a:r>
              <a:rPr lang="ru-RU" dirty="0" smtClean="0"/>
              <a:t>пониженную </a:t>
            </a:r>
            <a:r>
              <a:rPr lang="ru-RU" dirty="0"/>
              <a:t>частоту (до 50 Гц)</a:t>
            </a:r>
            <a:r>
              <a:rPr lang="ru-RU" i="1" dirty="0"/>
              <a:t>;</a:t>
            </a:r>
          </a:p>
          <a:p>
            <a:pPr lvl="1"/>
            <a:r>
              <a:rPr lang="ru-RU" dirty="0" smtClean="0"/>
              <a:t>высокую </a:t>
            </a:r>
            <a:r>
              <a:rPr lang="ru-RU" dirty="0"/>
              <a:t>частоту (более 10 кГц</a:t>
            </a:r>
            <a:r>
              <a:rPr lang="ru-RU" dirty="0" smtClean="0"/>
              <a:t>).</a:t>
            </a:r>
          </a:p>
          <a:p>
            <a:pPr marL="365760" lvl="1" indent="0">
              <a:buNone/>
            </a:pPr>
            <a:endParaRPr lang="ru-RU" dirty="0" smtClean="0"/>
          </a:p>
        </p:txBody>
      </p:sp>
      <p:sp>
        <p:nvSpPr>
          <p:cNvPr id="5" name="Номер слайда 4"/>
          <p:cNvSpPr>
            <a:spLocks noGrp="1"/>
          </p:cNvSpPr>
          <p:nvPr>
            <p:ph type="sldNum" sz="quarter" idx="15"/>
          </p:nvPr>
        </p:nvSpPr>
        <p:spPr/>
        <p:txBody>
          <a:bodyPr/>
          <a:lstStyle/>
          <a:p>
            <a:fld id="{2225CBBC-D423-473A-B850-90B81D14CA87}" type="slidenum">
              <a:rPr lang="ru-RU" smtClean="0"/>
              <a:t>3</a:t>
            </a:fld>
            <a:endParaRPr lang="ru-RU" dirty="0"/>
          </a:p>
        </p:txBody>
      </p:sp>
      <p:pic>
        <p:nvPicPr>
          <p:cNvPr id="7" name="Picture 2" descr="D:\Квадроцикл 8 Сл\top2.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40878"/>
            <a:ext cx="9144000" cy="582378"/>
          </a:xfrm>
          <a:prstGeom prst="rect">
            <a:avLst/>
          </a:prstGeom>
          <a:ln>
            <a:noFill/>
          </a:ln>
          <a:effectLst>
            <a:outerShdw blurRad="114300" dir="5400000" algn="tl" rotWithShape="0">
              <a:srgbClr val="333333"/>
            </a:outerShdw>
          </a:effectLst>
          <a:extLst>
            <a:ext uri="{909E8E84-426E-40DD-AFC4-6F175D3DCCD1}">
              <a14:hiddenFill xmlns:a14="http://schemas.microsoft.com/office/drawing/2010/main">
                <a:solidFill>
                  <a:srgbClr val="FFFFFF"/>
                </a:solidFill>
              </a14:hiddenFill>
            </a:ext>
          </a:extLst>
        </p:spPr>
      </p:pic>
      <p:pic>
        <p:nvPicPr>
          <p:cNvPr id="8" name="Picture 7" descr="E:\Аппаратная\logo101px.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388424" y="-17926"/>
            <a:ext cx="648072" cy="532574"/>
          </a:xfrm>
          <a:prstGeom prst="rect">
            <a:avLst/>
          </a:prstGeom>
          <a:noFill/>
          <a:extLst>
            <a:ext uri="{909E8E84-426E-40DD-AFC4-6F175D3DCCD1}">
              <a14:hiddenFill xmlns:a14="http://schemas.microsoft.com/office/drawing/2010/main">
                <a:solidFill>
                  <a:srgbClr val="FFFFFF"/>
                </a:solidFill>
              </a14:hiddenFill>
            </a:ext>
          </a:extLst>
        </p:spPr>
      </p:pic>
      <p:sp>
        <p:nvSpPr>
          <p:cNvPr id="9" name="Прямоугольник 8"/>
          <p:cNvSpPr/>
          <p:nvPr/>
        </p:nvSpPr>
        <p:spPr>
          <a:xfrm>
            <a:off x="1763688" y="63695"/>
            <a:ext cx="4896982" cy="461665"/>
          </a:xfrm>
          <a:prstGeom prst="rect">
            <a:avLst/>
          </a:prstGeom>
        </p:spPr>
        <p:txBody>
          <a:bodyPr wrap="none">
            <a:spAutoFit/>
          </a:bodyPr>
          <a:lstStyle/>
          <a:p>
            <a:r>
              <a:rPr lang="ru-RU" sz="2400" dirty="0" smtClean="0">
                <a:solidFill>
                  <a:schemeClr val="bg1"/>
                </a:solidFill>
                <a:latin typeface="Times New Roman" panose="02020603050405020304" pitchFamily="18" charset="0"/>
                <a:cs typeface="Times New Roman" panose="02020603050405020304" pitchFamily="18" charset="0"/>
              </a:rPr>
              <a:t>Классификация </a:t>
            </a:r>
            <a:r>
              <a:rPr lang="ru-RU" sz="2400" dirty="0" err="1" smtClean="0">
                <a:solidFill>
                  <a:schemeClr val="bg1"/>
                </a:solidFill>
                <a:latin typeface="Times New Roman" panose="02020603050405020304" pitchFamily="18" charset="0"/>
                <a:cs typeface="Times New Roman" panose="02020603050405020304" pitchFamily="18" charset="0"/>
              </a:rPr>
              <a:t>электроприемников</a:t>
            </a:r>
            <a:endParaRPr lang="ru-RU" sz="2400" b="1" dirty="0">
              <a:solidFill>
                <a:schemeClr val="bg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3948287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Объект 2"/>
          <p:cNvSpPr>
            <a:spLocks noGrp="1"/>
          </p:cNvSpPr>
          <p:nvPr>
            <p:ph sz="quarter" idx="1"/>
          </p:nvPr>
        </p:nvSpPr>
        <p:spPr>
          <a:xfrm>
            <a:off x="251520" y="476672"/>
            <a:ext cx="8424936" cy="6120680"/>
          </a:xfrm>
        </p:spPr>
        <p:txBody>
          <a:bodyPr>
            <a:normAutofit/>
          </a:bodyPr>
          <a:lstStyle/>
          <a:p>
            <a:r>
              <a:rPr lang="ru-RU" b="1" dirty="0"/>
              <a:t>По виду графиков </a:t>
            </a:r>
            <a:r>
              <a:rPr lang="ru-RU" b="1" dirty="0" smtClean="0"/>
              <a:t>нагрузки</a:t>
            </a:r>
            <a:r>
              <a:rPr lang="ru-RU" dirty="0" smtClean="0"/>
              <a:t>:</a:t>
            </a:r>
            <a:endParaRPr lang="ru-RU" dirty="0"/>
          </a:p>
          <a:p>
            <a:pPr lvl="1" algn="just"/>
            <a:r>
              <a:rPr lang="ru-RU" dirty="0" smtClean="0"/>
              <a:t>приемники</a:t>
            </a:r>
            <a:r>
              <a:rPr lang="ru-RU" dirty="0"/>
              <a:t>, работающие в режиме продолжительно неизменной </a:t>
            </a:r>
            <a:r>
              <a:rPr lang="ru-RU" dirty="0" smtClean="0"/>
              <a:t>или мало </a:t>
            </a:r>
            <a:r>
              <a:rPr lang="ru-RU" dirty="0"/>
              <a:t>меняющейся </a:t>
            </a:r>
            <a:r>
              <a:rPr lang="ru-RU" dirty="0" smtClean="0"/>
              <a:t>нагрузки;</a:t>
            </a:r>
          </a:p>
          <a:p>
            <a:pPr lvl="1" algn="just"/>
            <a:r>
              <a:rPr lang="ru-RU" dirty="0" smtClean="0"/>
              <a:t>приемники</a:t>
            </a:r>
            <a:r>
              <a:rPr lang="ru-RU" dirty="0"/>
              <a:t>, работающие в режиме кратковременной </a:t>
            </a:r>
            <a:r>
              <a:rPr lang="ru-RU" dirty="0" smtClean="0"/>
              <a:t>нагрузки;</a:t>
            </a:r>
          </a:p>
          <a:p>
            <a:pPr lvl="1" algn="just"/>
            <a:r>
              <a:rPr lang="ru-RU" dirty="0" smtClean="0"/>
              <a:t>приемники</a:t>
            </a:r>
            <a:r>
              <a:rPr lang="ru-RU" dirty="0"/>
              <a:t>, работающие в режиме </a:t>
            </a:r>
            <a:r>
              <a:rPr lang="ru-RU" dirty="0" smtClean="0"/>
              <a:t>повторно-кратковременной нагрузки</a:t>
            </a:r>
            <a:r>
              <a:rPr lang="ru-RU" dirty="0"/>
              <a:t>. </a:t>
            </a:r>
            <a:endParaRPr lang="ru-RU" dirty="0" smtClean="0"/>
          </a:p>
          <a:p>
            <a:pPr lvl="1" algn="just"/>
            <a:endParaRPr lang="ru-RU" dirty="0" smtClean="0"/>
          </a:p>
        </p:txBody>
      </p:sp>
      <p:sp>
        <p:nvSpPr>
          <p:cNvPr id="5" name="Номер слайда 4"/>
          <p:cNvSpPr>
            <a:spLocks noGrp="1"/>
          </p:cNvSpPr>
          <p:nvPr>
            <p:ph type="sldNum" sz="quarter" idx="15"/>
          </p:nvPr>
        </p:nvSpPr>
        <p:spPr/>
        <p:txBody>
          <a:bodyPr/>
          <a:lstStyle/>
          <a:p>
            <a:fld id="{2225CBBC-D423-473A-B850-90B81D14CA87}" type="slidenum">
              <a:rPr lang="ru-RU" smtClean="0"/>
              <a:t>4</a:t>
            </a:fld>
            <a:endParaRPr lang="ru-RU" dirty="0"/>
          </a:p>
        </p:txBody>
      </p:sp>
      <p:pic>
        <p:nvPicPr>
          <p:cNvPr id="3074" name="Picture 2"/>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39552" y="3068960"/>
            <a:ext cx="7920880" cy="367880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Picture 2" descr="D:\Квадроцикл 8 Сл\top2.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40878"/>
            <a:ext cx="9144000" cy="582378"/>
          </a:xfrm>
          <a:prstGeom prst="rect">
            <a:avLst/>
          </a:prstGeom>
          <a:ln>
            <a:noFill/>
          </a:ln>
          <a:effectLst>
            <a:outerShdw blurRad="114300" dir="5400000" algn="tl" rotWithShape="0">
              <a:srgbClr val="333333"/>
            </a:outerShdw>
          </a:effectLst>
          <a:extLst>
            <a:ext uri="{909E8E84-426E-40DD-AFC4-6F175D3DCCD1}">
              <a14:hiddenFill xmlns:a14="http://schemas.microsoft.com/office/drawing/2010/main">
                <a:solidFill>
                  <a:srgbClr val="FFFFFF"/>
                </a:solidFill>
              </a14:hiddenFill>
            </a:ext>
          </a:extLst>
        </p:spPr>
      </p:pic>
      <p:pic>
        <p:nvPicPr>
          <p:cNvPr id="7" name="Picture 7" descr="E:\Аппаратная\logo101px.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388424" y="-17926"/>
            <a:ext cx="648072" cy="532574"/>
          </a:xfrm>
          <a:prstGeom prst="rect">
            <a:avLst/>
          </a:prstGeom>
          <a:noFill/>
          <a:extLst>
            <a:ext uri="{909E8E84-426E-40DD-AFC4-6F175D3DCCD1}">
              <a14:hiddenFill xmlns:a14="http://schemas.microsoft.com/office/drawing/2010/main">
                <a:solidFill>
                  <a:srgbClr val="FFFFFF"/>
                </a:solidFill>
              </a14:hiddenFill>
            </a:ext>
          </a:extLst>
        </p:spPr>
      </p:pic>
      <p:sp>
        <p:nvSpPr>
          <p:cNvPr id="8" name="Прямоугольник 7"/>
          <p:cNvSpPr/>
          <p:nvPr/>
        </p:nvSpPr>
        <p:spPr>
          <a:xfrm>
            <a:off x="1763688" y="63695"/>
            <a:ext cx="4896982" cy="461665"/>
          </a:xfrm>
          <a:prstGeom prst="rect">
            <a:avLst/>
          </a:prstGeom>
        </p:spPr>
        <p:txBody>
          <a:bodyPr wrap="none">
            <a:spAutoFit/>
          </a:bodyPr>
          <a:lstStyle/>
          <a:p>
            <a:r>
              <a:rPr lang="ru-RU" sz="2400" dirty="0" smtClean="0">
                <a:solidFill>
                  <a:schemeClr val="bg1"/>
                </a:solidFill>
                <a:latin typeface="Times New Roman" panose="02020603050405020304" pitchFamily="18" charset="0"/>
                <a:cs typeface="Times New Roman" panose="02020603050405020304" pitchFamily="18" charset="0"/>
              </a:rPr>
              <a:t>Классификация </a:t>
            </a:r>
            <a:r>
              <a:rPr lang="ru-RU" sz="2400" dirty="0" err="1" smtClean="0">
                <a:solidFill>
                  <a:schemeClr val="bg1"/>
                </a:solidFill>
                <a:latin typeface="Times New Roman" panose="02020603050405020304" pitchFamily="18" charset="0"/>
                <a:cs typeface="Times New Roman" panose="02020603050405020304" pitchFamily="18" charset="0"/>
              </a:rPr>
              <a:t>электроприемников</a:t>
            </a:r>
            <a:endParaRPr lang="ru-RU" sz="2400" b="1" dirty="0">
              <a:solidFill>
                <a:schemeClr val="bg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6062873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Объект 5"/>
          <p:cNvSpPr>
            <a:spLocks noGrp="1"/>
          </p:cNvSpPr>
          <p:nvPr>
            <p:ph sz="quarter" idx="1"/>
          </p:nvPr>
        </p:nvSpPr>
        <p:spPr>
          <a:xfrm>
            <a:off x="457200" y="548680"/>
            <a:ext cx="8003232" cy="5925272"/>
          </a:xfrm>
        </p:spPr>
        <p:txBody>
          <a:bodyPr>
            <a:normAutofit/>
          </a:bodyPr>
          <a:lstStyle/>
          <a:p>
            <a:r>
              <a:rPr lang="ru-RU" b="1" dirty="0"/>
              <a:t>По </a:t>
            </a:r>
            <a:r>
              <a:rPr lang="ru-RU" b="1" dirty="0" smtClean="0"/>
              <a:t>числу фаз:</a:t>
            </a:r>
          </a:p>
          <a:p>
            <a:pPr lvl="1"/>
            <a:r>
              <a:rPr lang="ru-RU" dirty="0" smtClean="0"/>
              <a:t>трехфазной (</a:t>
            </a:r>
            <a:r>
              <a:rPr lang="ru-RU" dirty="0"/>
              <a:t>двигатели, </a:t>
            </a:r>
            <a:r>
              <a:rPr lang="ru-RU" dirty="0" smtClean="0"/>
              <a:t>трехфазные </a:t>
            </a:r>
            <a:r>
              <a:rPr lang="ru-RU" dirty="0"/>
              <a:t>печи</a:t>
            </a:r>
            <a:r>
              <a:rPr lang="ru-RU" dirty="0" smtClean="0"/>
              <a:t>); </a:t>
            </a:r>
          </a:p>
          <a:p>
            <a:pPr lvl="1" algn="just"/>
            <a:r>
              <a:rPr lang="ru-RU" dirty="0" smtClean="0"/>
              <a:t>однофазной (освещение</a:t>
            </a:r>
            <a:r>
              <a:rPr lang="ru-RU" dirty="0"/>
              <a:t>, однофазные сварочные трансформаторы</a:t>
            </a:r>
            <a:r>
              <a:rPr lang="ru-RU" dirty="0" smtClean="0"/>
              <a:t>).</a:t>
            </a:r>
          </a:p>
          <a:p>
            <a:pPr lvl="1" algn="just"/>
            <a:endParaRPr lang="ru-RU" dirty="0" smtClean="0"/>
          </a:p>
          <a:p>
            <a:r>
              <a:rPr lang="ru-RU" b="1" dirty="0"/>
              <a:t>По величине пусковых </a:t>
            </a:r>
            <a:r>
              <a:rPr lang="ru-RU" b="1" dirty="0" smtClean="0"/>
              <a:t>токов:</a:t>
            </a:r>
          </a:p>
          <a:p>
            <a:pPr lvl="1"/>
            <a:r>
              <a:rPr lang="ru-RU" dirty="0" smtClean="0"/>
              <a:t>с </a:t>
            </a:r>
            <a:r>
              <a:rPr lang="ru-RU" dirty="0"/>
              <a:t>существенными пусковыми </a:t>
            </a:r>
            <a:r>
              <a:rPr lang="ru-RU" dirty="0" smtClean="0"/>
              <a:t>токами.</a:t>
            </a:r>
            <a:endParaRPr lang="ru-RU" dirty="0"/>
          </a:p>
          <a:p>
            <a:pPr marL="365760" lvl="1" indent="0" algn="just">
              <a:buNone/>
            </a:pPr>
            <a:r>
              <a:rPr lang="ru-RU" dirty="0" smtClean="0"/>
              <a:t>пусковые </a:t>
            </a:r>
            <a:r>
              <a:rPr lang="ru-RU" dirty="0"/>
              <a:t>токи ЭП и их длительность </a:t>
            </a:r>
            <a:r>
              <a:rPr lang="ru-RU" dirty="0" smtClean="0"/>
              <a:t>считаются </a:t>
            </a:r>
            <a:r>
              <a:rPr lang="ru-RU" b="1" dirty="0" smtClean="0"/>
              <a:t>существенными</a:t>
            </a:r>
            <a:r>
              <a:rPr lang="ru-RU" dirty="0" smtClean="0"/>
              <a:t>, когда </a:t>
            </a:r>
            <a:r>
              <a:rPr lang="ru-RU" dirty="0"/>
              <a:t>их </a:t>
            </a:r>
            <a:r>
              <a:rPr lang="ru-RU" dirty="0" smtClean="0"/>
              <a:t>учет </a:t>
            </a:r>
            <a:r>
              <a:rPr lang="ru-RU" dirty="0"/>
              <a:t>приводит к коррекции параметров элементов системы </a:t>
            </a:r>
            <a:r>
              <a:rPr lang="ru-RU" dirty="0" smtClean="0"/>
              <a:t>электроснабжения</a:t>
            </a:r>
            <a:r>
              <a:rPr lang="ru-RU" dirty="0"/>
              <a:t>, выбранных по токам нормального </a:t>
            </a:r>
            <a:r>
              <a:rPr lang="ru-RU" dirty="0" smtClean="0"/>
              <a:t>режима (пусковые </a:t>
            </a:r>
            <a:r>
              <a:rPr lang="ru-RU" dirty="0"/>
              <a:t>токи </a:t>
            </a:r>
            <a:r>
              <a:rPr lang="ru-RU" dirty="0" smtClean="0"/>
              <a:t>АД, токи, </a:t>
            </a:r>
            <a:r>
              <a:rPr lang="ru-RU" dirty="0"/>
              <a:t>возникающие </a:t>
            </a:r>
            <a:r>
              <a:rPr lang="ru-RU" dirty="0" smtClean="0"/>
              <a:t>в процессе </a:t>
            </a:r>
            <a:r>
              <a:rPr lang="ru-RU" dirty="0"/>
              <a:t>зажигания разрядных </a:t>
            </a:r>
            <a:r>
              <a:rPr lang="ru-RU" dirty="0" smtClean="0"/>
              <a:t>ламп и т.д.)</a:t>
            </a:r>
          </a:p>
          <a:p>
            <a:pPr lvl="1" algn="just"/>
            <a:r>
              <a:rPr lang="ru-RU" dirty="0" smtClean="0"/>
              <a:t>несущественными </a:t>
            </a:r>
            <a:r>
              <a:rPr lang="ru-RU" dirty="0"/>
              <a:t>пусковыми </a:t>
            </a:r>
            <a:r>
              <a:rPr lang="ru-RU" dirty="0" smtClean="0"/>
              <a:t>токами (</a:t>
            </a:r>
            <a:r>
              <a:rPr lang="ru-RU" dirty="0"/>
              <a:t>пусковые токи ламп </a:t>
            </a:r>
            <a:r>
              <a:rPr lang="ru-RU" dirty="0" smtClean="0"/>
              <a:t>накаливания, конденсаторных </a:t>
            </a:r>
            <a:r>
              <a:rPr lang="ru-RU" dirty="0"/>
              <a:t>установок</a:t>
            </a:r>
            <a:r>
              <a:rPr lang="ru-RU" dirty="0" smtClean="0"/>
              <a:t>).</a:t>
            </a:r>
            <a:endParaRPr lang="ru-RU" dirty="0"/>
          </a:p>
          <a:p>
            <a:pPr marL="0" indent="0" algn="just">
              <a:buNone/>
            </a:pPr>
            <a:endParaRPr lang="ru-RU" dirty="0" smtClean="0"/>
          </a:p>
        </p:txBody>
      </p:sp>
      <p:sp>
        <p:nvSpPr>
          <p:cNvPr id="5" name="Номер слайда 4"/>
          <p:cNvSpPr>
            <a:spLocks noGrp="1"/>
          </p:cNvSpPr>
          <p:nvPr>
            <p:ph type="sldNum" sz="quarter" idx="15"/>
          </p:nvPr>
        </p:nvSpPr>
        <p:spPr/>
        <p:txBody>
          <a:bodyPr/>
          <a:lstStyle/>
          <a:p>
            <a:fld id="{2225CBBC-D423-473A-B850-90B81D14CA87}" type="slidenum">
              <a:rPr lang="ru-RU" smtClean="0"/>
              <a:t>5</a:t>
            </a:fld>
            <a:endParaRPr lang="ru-RU" dirty="0"/>
          </a:p>
        </p:txBody>
      </p:sp>
      <p:pic>
        <p:nvPicPr>
          <p:cNvPr id="7" name="Picture 2" descr="D:\Квадроцикл 8 Сл\top2.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40878"/>
            <a:ext cx="9144000" cy="582378"/>
          </a:xfrm>
          <a:prstGeom prst="rect">
            <a:avLst/>
          </a:prstGeom>
          <a:ln>
            <a:noFill/>
          </a:ln>
          <a:effectLst>
            <a:outerShdw blurRad="114300" dir="5400000" algn="tl" rotWithShape="0">
              <a:srgbClr val="333333"/>
            </a:outerShdw>
          </a:effectLst>
          <a:extLst>
            <a:ext uri="{909E8E84-426E-40DD-AFC4-6F175D3DCCD1}">
              <a14:hiddenFill xmlns:a14="http://schemas.microsoft.com/office/drawing/2010/main">
                <a:solidFill>
                  <a:srgbClr val="FFFFFF"/>
                </a:solidFill>
              </a14:hiddenFill>
            </a:ext>
          </a:extLst>
        </p:spPr>
      </p:pic>
      <p:pic>
        <p:nvPicPr>
          <p:cNvPr id="8" name="Picture 7" descr="E:\Аппаратная\logo101px.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388424" y="-17926"/>
            <a:ext cx="648072" cy="532574"/>
          </a:xfrm>
          <a:prstGeom prst="rect">
            <a:avLst/>
          </a:prstGeom>
          <a:noFill/>
          <a:extLst>
            <a:ext uri="{909E8E84-426E-40DD-AFC4-6F175D3DCCD1}">
              <a14:hiddenFill xmlns:a14="http://schemas.microsoft.com/office/drawing/2010/main">
                <a:solidFill>
                  <a:srgbClr val="FFFFFF"/>
                </a:solidFill>
              </a14:hiddenFill>
            </a:ext>
          </a:extLst>
        </p:spPr>
      </p:pic>
      <p:sp>
        <p:nvSpPr>
          <p:cNvPr id="9" name="Прямоугольник 8"/>
          <p:cNvSpPr/>
          <p:nvPr/>
        </p:nvSpPr>
        <p:spPr>
          <a:xfrm>
            <a:off x="1763688" y="63695"/>
            <a:ext cx="4896982" cy="461665"/>
          </a:xfrm>
          <a:prstGeom prst="rect">
            <a:avLst/>
          </a:prstGeom>
        </p:spPr>
        <p:txBody>
          <a:bodyPr wrap="none">
            <a:spAutoFit/>
          </a:bodyPr>
          <a:lstStyle/>
          <a:p>
            <a:r>
              <a:rPr lang="ru-RU" sz="2400" dirty="0" smtClean="0">
                <a:solidFill>
                  <a:schemeClr val="bg1"/>
                </a:solidFill>
                <a:latin typeface="Times New Roman" panose="02020603050405020304" pitchFamily="18" charset="0"/>
                <a:cs typeface="Times New Roman" panose="02020603050405020304" pitchFamily="18" charset="0"/>
              </a:rPr>
              <a:t>Классификация </a:t>
            </a:r>
            <a:r>
              <a:rPr lang="ru-RU" sz="2400" dirty="0" err="1" smtClean="0">
                <a:solidFill>
                  <a:schemeClr val="bg1"/>
                </a:solidFill>
                <a:latin typeface="Times New Roman" panose="02020603050405020304" pitchFamily="18" charset="0"/>
                <a:cs typeface="Times New Roman" panose="02020603050405020304" pitchFamily="18" charset="0"/>
              </a:rPr>
              <a:t>электроприемников</a:t>
            </a:r>
            <a:endParaRPr lang="ru-RU" sz="2400" b="1" dirty="0">
              <a:solidFill>
                <a:schemeClr val="bg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7377044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Объект 5"/>
          <p:cNvSpPr>
            <a:spLocks noGrp="1"/>
          </p:cNvSpPr>
          <p:nvPr>
            <p:ph sz="quarter" idx="1"/>
          </p:nvPr>
        </p:nvSpPr>
        <p:spPr>
          <a:xfrm>
            <a:off x="457200" y="548680"/>
            <a:ext cx="8003232" cy="5925272"/>
          </a:xfrm>
        </p:spPr>
        <p:txBody>
          <a:bodyPr>
            <a:normAutofit fontScale="77500" lnSpcReduction="20000"/>
          </a:bodyPr>
          <a:lstStyle/>
          <a:p>
            <a:pPr algn="just"/>
            <a:r>
              <a:rPr lang="ru-RU" b="1" dirty="0"/>
              <a:t>По величине </a:t>
            </a:r>
            <a:r>
              <a:rPr lang="ru-RU" b="1" dirty="0" smtClean="0"/>
              <a:t>мощности:</a:t>
            </a:r>
          </a:p>
          <a:p>
            <a:pPr lvl="1" algn="just"/>
            <a:r>
              <a:rPr lang="ru-RU" dirty="0" smtClean="0"/>
              <a:t>ЭП малой </a:t>
            </a:r>
            <a:r>
              <a:rPr lang="ru-RU" dirty="0"/>
              <a:t>мощности – единицы киловатт, </a:t>
            </a:r>
            <a:endParaRPr lang="ru-RU" dirty="0" smtClean="0"/>
          </a:p>
          <a:p>
            <a:pPr lvl="1" algn="just"/>
            <a:r>
              <a:rPr lang="ru-RU" dirty="0" smtClean="0"/>
              <a:t>ЭП средней </a:t>
            </a:r>
            <a:r>
              <a:rPr lang="ru-RU" dirty="0"/>
              <a:t>мощности – десятки киловатт, </a:t>
            </a:r>
            <a:endParaRPr lang="ru-RU" dirty="0" smtClean="0"/>
          </a:p>
          <a:p>
            <a:pPr lvl="1" algn="just"/>
            <a:r>
              <a:rPr lang="ru-RU" dirty="0" smtClean="0"/>
              <a:t>ЭП большой </a:t>
            </a:r>
            <a:r>
              <a:rPr lang="ru-RU" dirty="0"/>
              <a:t>мощности – сотни киловатт. </a:t>
            </a:r>
            <a:endParaRPr lang="ru-RU" dirty="0" smtClean="0"/>
          </a:p>
          <a:p>
            <a:pPr algn="just"/>
            <a:endParaRPr lang="ru-RU" b="1" dirty="0" smtClean="0"/>
          </a:p>
          <a:p>
            <a:pPr marL="0" indent="0" algn="just">
              <a:buNone/>
            </a:pPr>
            <a:r>
              <a:rPr lang="ru-RU" b="1" dirty="0" smtClean="0"/>
              <a:t>	Установленная </a:t>
            </a:r>
            <a:r>
              <a:rPr lang="ru-RU" b="1" dirty="0"/>
              <a:t>мощность </a:t>
            </a:r>
            <a:r>
              <a:rPr lang="ru-RU" dirty="0"/>
              <a:t>является одной из важнейших </a:t>
            </a:r>
            <a:r>
              <a:rPr lang="ru-RU" dirty="0" smtClean="0"/>
              <a:t>характеристик ЭП </a:t>
            </a:r>
            <a:r>
              <a:rPr lang="ru-RU" dirty="0"/>
              <a:t>и определяется как сумма номинальных мощностей однородных </a:t>
            </a:r>
            <a:r>
              <a:rPr lang="ru-RU" dirty="0" smtClean="0"/>
              <a:t>приемников</a:t>
            </a:r>
            <a:r>
              <a:rPr lang="ru-RU" dirty="0"/>
              <a:t>. </a:t>
            </a:r>
            <a:r>
              <a:rPr lang="ru-RU" dirty="0" smtClean="0"/>
              <a:t>	При </a:t>
            </a:r>
            <a:r>
              <a:rPr lang="ru-RU" dirty="0"/>
              <a:t>этом следует учитывать, что у различных ЭП номинальная </a:t>
            </a:r>
            <a:r>
              <a:rPr lang="ru-RU" dirty="0" smtClean="0"/>
              <a:t>мощность понимается </a:t>
            </a:r>
            <a:r>
              <a:rPr lang="ru-RU" dirty="0"/>
              <a:t>по-разному: </a:t>
            </a:r>
            <a:endParaRPr lang="ru-RU" dirty="0" smtClean="0"/>
          </a:p>
          <a:p>
            <a:pPr marL="0" indent="0" algn="just">
              <a:buNone/>
            </a:pPr>
            <a:r>
              <a:rPr lang="ru-RU" dirty="0" smtClean="0"/>
              <a:t>а</a:t>
            </a:r>
            <a:r>
              <a:rPr lang="ru-RU" dirty="0"/>
              <a:t>) у электродвигателей номинальная мощность </a:t>
            </a:r>
            <a:r>
              <a:rPr lang="ru-RU" dirty="0" smtClean="0"/>
              <a:t>равна мощности </a:t>
            </a:r>
            <a:r>
              <a:rPr lang="ru-RU" dirty="0"/>
              <a:t>на валу при номинальной продолжительности включения; </a:t>
            </a:r>
            <a:endParaRPr lang="ru-RU" dirty="0" smtClean="0"/>
          </a:p>
          <a:p>
            <a:pPr marL="0" indent="0" algn="just">
              <a:buNone/>
            </a:pPr>
            <a:r>
              <a:rPr lang="ru-RU" dirty="0" smtClean="0"/>
              <a:t>б</a:t>
            </a:r>
            <a:r>
              <a:rPr lang="ru-RU" dirty="0"/>
              <a:t>) у </a:t>
            </a:r>
            <a:r>
              <a:rPr lang="ru-RU" dirty="0" err="1" smtClean="0"/>
              <a:t>электротехнологических</a:t>
            </a:r>
            <a:r>
              <a:rPr lang="ru-RU" dirty="0" smtClean="0"/>
              <a:t> </a:t>
            </a:r>
            <a:r>
              <a:rPr lang="ru-RU" dirty="0"/>
              <a:t>установок − равна полной мощности, потребляемой из сети;</a:t>
            </a:r>
          </a:p>
          <a:p>
            <a:pPr marL="0" indent="0" algn="just">
              <a:buNone/>
            </a:pPr>
            <a:r>
              <a:rPr lang="ru-RU" dirty="0"/>
              <a:t>в) у ламп накаливания номинальная и потребляемая мощности совпадают;</a:t>
            </a:r>
          </a:p>
          <a:p>
            <a:pPr marL="0" indent="0" algn="just">
              <a:buNone/>
            </a:pPr>
            <a:r>
              <a:rPr lang="ru-RU" dirty="0"/>
              <a:t>г) у светильников с разрядными лампами номинальная мощность равна </a:t>
            </a:r>
            <a:r>
              <a:rPr lang="ru-RU" dirty="0" smtClean="0"/>
              <a:t>мощности </a:t>
            </a:r>
            <a:r>
              <a:rPr lang="ru-RU" dirty="0"/>
              <a:t>ламп без </a:t>
            </a:r>
            <a:r>
              <a:rPr lang="ru-RU" dirty="0" smtClean="0"/>
              <a:t>учета </a:t>
            </a:r>
            <a:r>
              <a:rPr lang="ru-RU" dirty="0"/>
              <a:t>потерь мощности в пускорегулирующих устройствах.</a:t>
            </a:r>
          </a:p>
          <a:p>
            <a:pPr marL="0" indent="0" algn="just">
              <a:buNone/>
            </a:pPr>
            <a:r>
              <a:rPr lang="ru-RU" dirty="0" smtClean="0"/>
              <a:t>	В </a:t>
            </a:r>
            <a:r>
              <a:rPr lang="ru-RU" dirty="0"/>
              <a:t>связи </a:t>
            </a:r>
            <a:r>
              <a:rPr lang="ru-RU" dirty="0" smtClean="0"/>
              <a:t>при проектировании систем электроснабжения производят приведение мощностей к </a:t>
            </a:r>
            <a:r>
              <a:rPr lang="ru-RU" dirty="0"/>
              <a:t>одинаковым условиям определения.</a:t>
            </a:r>
            <a:endParaRPr lang="ru-RU" dirty="0" smtClean="0"/>
          </a:p>
        </p:txBody>
      </p:sp>
      <p:sp>
        <p:nvSpPr>
          <p:cNvPr id="5" name="Номер слайда 4"/>
          <p:cNvSpPr>
            <a:spLocks noGrp="1"/>
          </p:cNvSpPr>
          <p:nvPr>
            <p:ph type="sldNum" sz="quarter" idx="15"/>
          </p:nvPr>
        </p:nvSpPr>
        <p:spPr/>
        <p:txBody>
          <a:bodyPr/>
          <a:lstStyle/>
          <a:p>
            <a:fld id="{2225CBBC-D423-473A-B850-90B81D14CA87}" type="slidenum">
              <a:rPr lang="ru-RU" smtClean="0"/>
              <a:t>6</a:t>
            </a:fld>
            <a:endParaRPr lang="ru-RU" dirty="0"/>
          </a:p>
        </p:txBody>
      </p:sp>
      <p:pic>
        <p:nvPicPr>
          <p:cNvPr id="7" name="Picture 2" descr="D:\Квадроцикл 8 Сл\top2.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40878"/>
            <a:ext cx="9144000" cy="582378"/>
          </a:xfrm>
          <a:prstGeom prst="rect">
            <a:avLst/>
          </a:prstGeom>
          <a:ln>
            <a:noFill/>
          </a:ln>
          <a:effectLst>
            <a:outerShdw blurRad="114300" dir="5400000" algn="tl" rotWithShape="0">
              <a:srgbClr val="333333"/>
            </a:outerShdw>
          </a:effectLst>
          <a:extLst>
            <a:ext uri="{909E8E84-426E-40DD-AFC4-6F175D3DCCD1}">
              <a14:hiddenFill xmlns:a14="http://schemas.microsoft.com/office/drawing/2010/main">
                <a:solidFill>
                  <a:srgbClr val="FFFFFF"/>
                </a:solidFill>
              </a14:hiddenFill>
            </a:ext>
          </a:extLst>
        </p:spPr>
      </p:pic>
      <p:pic>
        <p:nvPicPr>
          <p:cNvPr id="8" name="Picture 7" descr="E:\Аппаратная\logo101px.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388424" y="-17926"/>
            <a:ext cx="648072" cy="532574"/>
          </a:xfrm>
          <a:prstGeom prst="rect">
            <a:avLst/>
          </a:prstGeom>
          <a:noFill/>
          <a:extLst>
            <a:ext uri="{909E8E84-426E-40DD-AFC4-6F175D3DCCD1}">
              <a14:hiddenFill xmlns:a14="http://schemas.microsoft.com/office/drawing/2010/main">
                <a:solidFill>
                  <a:srgbClr val="FFFFFF"/>
                </a:solidFill>
              </a14:hiddenFill>
            </a:ext>
          </a:extLst>
        </p:spPr>
      </p:pic>
      <p:sp>
        <p:nvSpPr>
          <p:cNvPr id="9" name="Прямоугольник 8"/>
          <p:cNvSpPr/>
          <p:nvPr/>
        </p:nvSpPr>
        <p:spPr>
          <a:xfrm>
            <a:off x="1763688" y="63695"/>
            <a:ext cx="4896982" cy="461665"/>
          </a:xfrm>
          <a:prstGeom prst="rect">
            <a:avLst/>
          </a:prstGeom>
        </p:spPr>
        <p:txBody>
          <a:bodyPr wrap="none">
            <a:spAutoFit/>
          </a:bodyPr>
          <a:lstStyle/>
          <a:p>
            <a:r>
              <a:rPr lang="ru-RU" sz="2400" dirty="0" smtClean="0">
                <a:solidFill>
                  <a:schemeClr val="bg1"/>
                </a:solidFill>
                <a:latin typeface="Times New Roman" panose="02020603050405020304" pitchFamily="18" charset="0"/>
                <a:cs typeface="Times New Roman" panose="02020603050405020304" pitchFamily="18" charset="0"/>
              </a:rPr>
              <a:t>Классификация </a:t>
            </a:r>
            <a:r>
              <a:rPr lang="ru-RU" sz="2400" dirty="0" err="1" smtClean="0">
                <a:solidFill>
                  <a:schemeClr val="bg1"/>
                </a:solidFill>
                <a:latin typeface="Times New Roman" panose="02020603050405020304" pitchFamily="18" charset="0"/>
                <a:cs typeface="Times New Roman" panose="02020603050405020304" pitchFamily="18" charset="0"/>
              </a:rPr>
              <a:t>электроприемников</a:t>
            </a:r>
            <a:endParaRPr lang="ru-RU" sz="2400" b="1" dirty="0">
              <a:solidFill>
                <a:schemeClr val="bg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3188165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Объект 5"/>
          <p:cNvSpPr>
            <a:spLocks noGrp="1"/>
          </p:cNvSpPr>
          <p:nvPr>
            <p:ph sz="quarter" idx="1"/>
          </p:nvPr>
        </p:nvSpPr>
        <p:spPr>
          <a:xfrm>
            <a:off x="457200" y="548680"/>
            <a:ext cx="8003232" cy="5925272"/>
          </a:xfrm>
        </p:spPr>
        <p:txBody>
          <a:bodyPr>
            <a:normAutofit fontScale="92500" lnSpcReduction="10000"/>
          </a:bodyPr>
          <a:lstStyle/>
          <a:p>
            <a:pPr algn="just"/>
            <a:r>
              <a:rPr lang="ru-RU" b="1" dirty="0"/>
              <a:t>По надежности </a:t>
            </a:r>
            <a:r>
              <a:rPr lang="ru-RU" b="1" dirty="0" smtClean="0"/>
              <a:t>электроснабжения: </a:t>
            </a:r>
          </a:p>
          <a:p>
            <a:pPr lvl="1" algn="just"/>
            <a:r>
              <a:rPr lang="ru-RU" dirty="0" smtClean="0"/>
              <a:t>ЭП </a:t>
            </a:r>
            <a:r>
              <a:rPr lang="ru-RU" dirty="0"/>
              <a:t>первой категории – </a:t>
            </a:r>
            <a:r>
              <a:rPr lang="ru-RU" dirty="0" err="1"/>
              <a:t>электроприемники</a:t>
            </a:r>
            <a:r>
              <a:rPr lang="ru-RU" dirty="0"/>
              <a:t>, перерыв электроснабжения которых может повлечь за собой опасность для жизни людей, угрозу для безопасности государства, значительный материальный ущерб, расстройство сложного технологического процесса, нарушение функционирования особо важных элементов коммунального хозяйства, объектов связи и телевидения</a:t>
            </a:r>
            <a:r>
              <a:rPr lang="ru-RU" dirty="0" smtClean="0"/>
              <a:t>. (входит </a:t>
            </a:r>
            <a:r>
              <a:rPr lang="ru-RU" i="1" dirty="0" smtClean="0"/>
              <a:t>особая </a:t>
            </a:r>
            <a:r>
              <a:rPr lang="ru-RU" i="1" dirty="0"/>
              <a:t>группа </a:t>
            </a:r>
            <a:r>
              <a:rPr lang="ru-RU" i="1" dirty="0" err="1"/>
              <a:t>электроприемников</a:t>
            </a:r>
            <a:r>
              <a:rPr lang="ru-RU" dirty="0"/>
              <a:t>, бесперебойная работа которых необходима для безаварийного останова производства с целью предотвращения угрозы жизни людей, взрывов и </a:t>
            </a:r>
            <a:r>
              <a:rPr lang="ru-RU" dirty="0" smtClean="0"/>
              <a:t>пожаров).</a:t>
            </a:r>
            <a:endParaRPr lang="ru-RU" dirty="0"/>
          </a:p>
          <a:p>
            <a:pPr lvl="1" algn="just"/>
            <a:r>
              <a:rPr lang="ru-RU" dirty="0" smtClean="0"/>
              <a:t>ЭП </a:t>
            </a:r>
            <a:r>
              <a:rPr lang="ru-RU" dirty="0"/>
              <a:t>второй категории – </a:t>
            </a:r>
            <a:r>
              <a:rPr lang="ru-RU" dirty="0" err="1"/>
              <a:t>электроприемники</a:t>
            </a:r>
            <a:r>
              <a:rPr lang="ru-RU" dirty="0"/>
              <a:t>, перерыв электроснабжения которых приводит к массовому </a:t>
            </a:r>
            <a:r>
              <a:rPr lang="ru-RU" dirty="0" err="1"/>
              <a:t>недоотпуску</a:t>
            </a:r>
            <a:r>
              <a:rPr lang="ru-RU" dirty="0"/>
              <a:t> продукции, массовым простоям рабочих, механизмов и промышленного транспорта, нарушению нормальной деятельности значительного количества городских и сельских жителей. </a:t>
            </a:r>
          </a:p>
          <a:p>
            <a:pPr lvl="1" algn="just"/>
            <a:r>
              <a:rPr lang="ru-RU" dirty="0" smtClean="0"/>
              <a:t>ЭП </a:t>
            </a:r>
            <a:r>
              <a:rPr lang="ru-RU" dirty="0"/>
              <a:t>третьей категории – все остальные </a:t>
            </a:r>
            <a:r>
              <a:rPr lang="ru-RU" dirty="0" err="1"/>
              <a:t>электроприемники</a:t>
            </a:r>
            <a:r>
              <a:rPr lang="ru-RU" dirty="0"/>
              <a:t>, не подпадающие под определения первой и второй категорий. </a:t>
            </a:r>
            <a:endParaRPr lang="ru-RU" dirty="0" smtClean="0"/>
          </a:p>
        </p:txBody>
      </p:sp>
      <p:sp>
        <p:nvSpPr>
          <p:cNvPr id="5" name="Номер слайда 4"/>
          <p:cNvSpPr>
            <a:spLocks noGrp="1"/>
          </p:cNvSpPr>
          <p:nvPr>
            <p:ph type="sldNum" sz="quarter" idx="15"/>
          </p:nvPr>
        </p:nvSpPr>
        <p:spPr/>
        <p:txBody>
          <a:bodyPr/>
          <a:lstStyle/>
          <a:p>
            <a:fld id="{2225CBBC-D423-473A-B850-90B81D14CA87}" type="slidenum">
              <a:rPr lang="ru-RU" smtClean="0"/>
              <a:t>7</a:t>
            </a:fld>
            <a:endParaRPr lang="ru-RU" dirty="0"/>
          </a:p>
        </p:txBody>
      </p:sp>
      <p:pic>
        <p:nvPicPr>
          <p:cNvPr id="7" name="Picture 2" descr="D:\Квадроцикл 8 Сл\top2.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40878"/>
            <a:ext cx="9144000" cy="582378"/>
          </a:xfrm>
          <a:prstGeom prst="rect">
            <a:avLst/>
          </a:prstGeom>
          <a:ln>
            <a:noFill/>
          </a:ln>
          <a:effectLst>
            <a:outerShdw blurRad="114300" dir="5400000" algn="tl" rotWithShape="0">
              <a:srgbClr val="333333"/>
            </a:outerShdw>
          </a:effectLst>
          <a:extLst>
            <a:ext uri="{909E8E84-426E-40DD-AFC4-6F175D3DCCD1}">
              <a14:hiddenFill xmlns:a14="http://schemas.microsoft.com/office/drawing/2010/main">
                <a:solidFill>
                  <a:srgbClr val="FFFFFF"/>
                </a:solidFill>
              </a14:hiddenFill>
            </a:ext>
          </a:extLst>
        </p:spPr>
      </p:pic>
      <p:pic>
        <p:nvPicPr>
          <p:cNvPr id="8" name="Picture 7" descr="E:\Аппаратная\logo101px.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388424" y="-17926"/>
            <a:ext cx="648072" cy="532574"/>
          </a:xfrm>
          <a:prstGeom prst="rect">
            <a:avLst/>
          </a:prstGeom>
          <a:noFill/>
          <a:extLst>
            <a:ext uri="{909E8E84-426E-40DD-AFC4-6F175D3DCCD1}">
              <a14:hiddenFill xmlns:a14="http://schemas.microsoft.com/office/drawing/2010/main">
                <a:solidFill>
                  <a:srgbClr val="FFFFFF"/>
                </a:solidFill>
              </a14:hiddenFill>
            </a:ext>
          </a:extLst>
        </p:spPr>
      </p:pic>
      <p:sp>
        <p:nvSpPr>
          <p:cNvPr id="9" name="Прямоугольник 8"/>
          <p:cNvSpPr/>
          <p:nvPr/>
        </p:nvSpPr>
        <p:spPr>
          <a:xfrm>
            <a:off x="1763688" y="63695"/>
            <a:ext cx="4896982" cy="461665"/>
          </a:xfrm>
          <a:prstGeom prst="rect">
            <a:avLst/>
          </a:prstGeom>
        </p:spPr>
        <p:txBody>
          <a:bodyPr wrap="none">
            <a:spAutoFit/>
          </a:bodyPr>
          <a:lstStyle/>
          <a:p>
            <a:r>
              <a:rPr lang="ru-RU" sz="2400" dirty="0" smtClean="0">
                <a:solidFill>
                  <a:schemeClr val="bg1"/>
                </a:solidFill>
                <a:latin typeface="Times New Roman" panose="02020603050405020304" pitchFamily="18" charset="0"/>
                <a:cs typeface="Times New Roman" panose="02020603050405020304" pitchFamily="18" charset="0"/>
              </a:rPr>
              <a:t>Классификация </a:t>
            </a:r>
            <a:r>
              <a:rPr lang="ru-RU" sz="2400" dirty="0" err="1" smtClean="0">
                <a:solidFill>
                  <a:schemeClr val="bg1"/>
                </a:solidFill>
                <a:latin typeface="Times New Roman" panose="02020603050405020304" pitchFamily="18" charset="0"/>
                <a:cs typeface="Times New Roman" panose="02020603050405020304" pitchFamily="18" charset="0"/>
              </a:rPr>
              <a:t>электроприемников</a:t>
            </a:r>
            <a:endParaRPr lang="ru-RU" sz="2400" b="1" dirty="0">
              <a:solidFill>
                <a:schemeClr val="bg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0659980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45232" y="577280"/>
            <a:ext cx="8229600" cy="619472"/>
          </a:xfrm>
        </p:spPr>
        <p:txBody>
          <a:bodyPr/>
          <a:lstStyle/>
          <a:p>
            <a:r>
              <a:rPr lang="ru-RU" sz="3600" dirty="0" smtClean="0"/>
              <a:t>По </a:t>
            </a:r>
            <a:r>
              <a:rPr lang="ru-RU" sz="3600" dirty="0"/>
              <a:t>надежности электроснабжения</a:t>
            </a:r>
          </a:p>
        </p:txBody>
      </p:sp>
      <p:sp>
        <p:nvSpPr>
          <p:cNvPr id="5" name="Прямоугольник 4"/>
          <p:cNvSpPr/>
          <p:nvPr/>
        </p:nvSpPr>
        <p:spPr>
          <a:xfrm>
            <a:off x="0" y="1196752"/>
            <a:ext cx="9324528" cy="5724644"/>
          </a:xfrm>
          <a:prstGeom prst="rect">
            <a:avLst/>
          </a:prstGeom>
        </p:spPr>
        <p:txBody>
          <a:bodyPr wrap="square">
            <a:spAutoFit/>
          </a:bodyPr>
          <a:lstStyle/>
          <a:p>
            <a:pPr marL="0" lvl="1"/>
            <a:r>
              <a:rPr lang="ru-RU" sz="2000" i="1" u="sng" dirty="0" err="1" smtClean="0">
                <a:solidFill>
                  <a:prstClr val="black"/>
                </a:solidFill>
              </a:rPr>
              <a:t>Электроприёмники</a:t>
            </a:r>
            <a:r>
              <a:rPr lang="ru-RU" sz="2000" i="1" u="sng" dirty="0" smtClean="0">
                <a:solidFill>
                  <a:prstClr val="black"/>
                </a:solidFill>
              </a:rPr>
              <a:t> 1 категории </a:t>
            </a:r>
            <a:r>
              <a:rPr lang="ru-RU" dirty="0" err="1"/>
              <a:t>электроприемники</a:t>
            </a:r>
            <a:r>
              <a:rPr lang="ru-RU" dirty="0"/>
              <a:t>, перерыв электроснабжения которых может повлечь за собой опасность для жизни людей, угрозу для безопасности государства, значительный материальный ущерб, расстройство сложного технологического процесса, нарушение функционирования особо важных элементов коммунального хозяйства, объектов связи и телевидения. (входит </a:t>
            </a:r>
            <a:r>
              <a:rPr lang="ru-RU" i="1" dirty="0"/>
              <a:t>особая группа </a:t>
            </a:r>
            <a:r>
              <a:rPr lang="ru-RU" i="1" dirty="0" err="1"/>
              <a:t>электроприемников</a:t>
            </a:r>
            <a:r>
              <a:rPr lang="ru-RU" dirty="0"/>
              <a:t>, бесперебойная работа которых необходима для безаварийного останова производства с целью предотвращения угрозы жизни людей, взрывов и пожаров).</a:t>
            </a:r>
          </a:p>
          <a:p>
            <a:r>
              <a:rPr lang="ru-RU" sz="2000" dirty="0" smtClean="0">
                <a:solidFill>
                  <a:prstClr val="black"/>
                </a:solidFill>
              </a:rPr>
              <a:t>– </a:t>
            </a:r>
            <a:r>
              <a:rPr lang="ru-RU" sz="2000" dirty="0" smtClean="0">
                <a:solidFill>
                  <a:srgbClr val="FF0000"/>
                </a:solidFill>
              </a:rPr>
              <a:t>должны </a:t>
            </a:r>
            <a:r>
              <a:rPr lang="ru-RU" sz="2000" dirty="0" smtClean="0">
                <a:solidFill>
                  <a:prstClr val="black"/>
                </a:solidFill>
              </a:rPr>
              <a:t>обеспечиваться электрической энергией </a:t>
            </a:r>
            <a:r>
              <a:rPr lang="ru-RU" sz="2000" dirty="0" smtClean="0">
                <a:solidFill>
                  <a:srgbClr val="FF0000"/>
                </a:solidFill>
              </a:rPr>
              <a:t>от двух независимых взаимно-резервирующих источников питания</a:t>
            </a:r>
            <a:r>
              <a:rPr lang="ru-RU" sz="2000" dirty="0" smtClean="0">
                <a:solidFill>
                  <a:prstClr val="black"/>
                </a:solidFill>
              </a:rPr>
              <a:t> и </a:t>
            </a:r>
            <a:r>
              <a:rPr lang="ru-RU" sz="2000" dirty="0" smtClean="0">
                <a:solidFill>
                  <a:srgbClr val="FF0000"/>
                </a:solidFill>
              </a:rPr>
              <a:t>перерыв</a:t>
            </a:r>
            <a:r>
              <a:rPr lang="ru-RU" sz="2000" dirty="0" smtClean="0">
                <a:solidFill>
                  <a:prstClr val="black"/>
                </a:solidFill>
              </a:rPr>
              <a:t> в электроснабжении, при нарушении электроснабжения от одного из источников питания, может быть допущен </a:t>
            </a:r>
            <a:r>
              <a:rPr lang="ru-RU" sz="2000" dirty="0" smtClean="0">
                <a:solidFill>
                  <a:srgbClr val="FF0000"/>
                </a:solidFill>
              </a:rPr>
              <a:t>только на время автоматического восстановления питания</a:t>
            </a:r>
            <a:r>
              <a:rPr lang="ru-RU" sz="2000" dirty="0" smtClean="0">
                <a:solidFill>
                  <a:prstClr val="black"/>
                </a:solidFill>
              </a:rPr>
              <a:t>. Для электроснабжения особой группы, 1 категории, должно быть предусмотрено питание от третьего независимого источника питания и в качестве двух независимых источников питания для остальных приёмников 1 категории могут быть использованы местные электростанции, электростанции энергосистем (шины генераторного напряжения), специальные агрегаты бесперебойного питания, аккумуляторные батареи и т.д. …</a:t>
            </a:r>
            <a:endParaRPr lang="ru-RU" sz="2000" dirty="0">
              <a:solidFill>
                <a:prstClr val="black"/>
              </a:solidFill>
            </a:endParaRPr>
          </a:p>
        </p:txBody>
      </p:sp>
      <p:pic>
        <p:nvPicPr>
          <p:cNvPr id="6" name="Picture 2" descr="D:\Квадроцикл 8 Сл\top2.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40878"/>
            <a:ext cx="9144000" cy="582378"/>
          </a:xfrm>
          <a:prstGeom prst="rect">
            <a:avLst/>
          </a:prstGeom>
          <a:ln>
            <a:noFill/>
          </a:ln>
          <a:effectLst>
            <a:outerShdw blurRad="114300" dir="5400000" algn="tl" rotWithShape="0">
              <a:srgbClr val="333333"/>
            </a:outerShdw>
          </a:effectLst>
          <a:extLst>
            <a:ext uri="{909E8E84-426E-40DD-AFC4-6F175D3DCCD1}">
              <a14:hiddenFill xmlns:a14="http://schemas.microsoft.com/office/drawing/2010/main">
                <a:solidFill>
                  <a:srgbClr val="FFFFFF"/>
                </a:solidFill>
              </a14:hiddenFill>
            </a:ext>
          </a:extLst>
        </p:spPr>
      </p:pic>
      <p:pic>
        <p:nvPicPr>
          <p:cNvPr id="7" name="Picture 7" descr="E:\Аппаратная\logo101px.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88424" y="-17926"/>
            <a:ext cx="648072" cy="532574"/>
          </a:xfrm>
          <a:prstGeom prst="rect">
            <a:avLst/>
          </a:prstGeom>
          <a:noFill/>
          <a:extLst>
            <a:ext uri="{909E8E84-426E-40DD-AFC4-6F175D3DCCD1}">
              <a14:hiddenFill xmlns:a14="http://schemas.microsoft.com/office/drawing/2010/main">
                <a:solidFill>
                  <a:srgbClr val="FFFFFF"/>
                </a:solidFill>
              </a14:hiddenFill>
            </a:ext>
          </a:extLst>
        </p:spPr>
      </p:pic>
      <p:sp>
        <p:nvSpPr>
          <p:cNvPr id="8" name="Прямоугольник 7"/>
          <p:cNvSpPr/>
          <p:nvPr/>
        </p:nvSpPr>
        <p:spPr>
          <a:xfrm>
            <a:off x="1763688" y="63695"/>
            <a:ext cx="4896982" cy="461665"/>
          </a:xfrm>
          <a:prstGeom prst="rect">
            <a:avLst/>
          </a:prstGeom>
        </p:spPr>
        <p:txBody>
          <a:bodyPr wrap="none">
            <a:spAutoFit/>
          </a:bodyPr>
          <a:lstStyle/>
          <a:p>
            <a:r>
              <a:rPr lang="ru-RU" sz="2400" dirty="0" smtClean="0">
                <a:solidFill>
                  <a:schemeClr val="bg1"/>
                </a:solidFill>
                <a:latin typeface="Times New Roman" panose="02020603050405020304" pitchFamily="18" charset="0"/>
                <a:cs typeface="Times New Roman" panose="02020603050405020304" pitchFamily="18" charset="0"/>
              </a:rPr>
              <a:t>Классификация </a:t>
            </a:r>
            <a:r>
              <a:rPr lang="ru-RU" sz="2400" dirty="0" err="1" smtClean="0">
                <a:solidFill>
                  <a:schemeClr val="bg1"/>
                </a:solidFill>
                <a:latin typeface="Times New Roman" panose="02020603050405020304" pitchFamily="18" charset="0"/>
                <a:cs typeface="Times New Roman" panose="02020603050405020304" pitchFamily="18" charset="0"/>
              </a:rPr>
              <a:t>электроприемников</a:t>
            </a:r>
            <a:endParaRPr lang="ru-RU" sz="2400" b="1" dirty="0">
              <a:solidFill>
                <a:schemeClr val="bg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1436184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62880" y="511545"/>
            <a:ext cx="8229600" cy="619472"/>
          </a:xfrm>
        </p:spPr>
        <p:txBody>
          <a:bodyPr/>
          <a:lstStyle/>
          <a:p>
            <a:r>
              <a:rPr lang="ru-RU" sz="3600" dirty="0" smtClean="0"/>
              <a:t>По надежности электроснабжения</a:t>
            </a:r>
            <a:endParaRPr lang="ru-RU" sz="3600" dirty="0"/>
          </a:p>
        </p:txBody>
      </p:sp>
      <p:sp>
        <p:nvSpPr>
          <p:cNvPr id="5" name="Прямоугольник 4"/>
          <p:cNvSpPr/>
          <p:nvPr/>
        </p:nvSpPr>
        <p:spPr>
          <a:xfrm>
            <a:off x="395536" y="2780928"/>
            <a:ext cx="8496944" cy="4001095"/>
          </a:xfrm>
          <a:prstGeom prst="rect">
            <a:avLst/>
          </a:prstGeom>
        </p:spPr>
        <p:txBody>
          <a:bodyPr wrap="square">
            <a:spAutoFit/>
          </a:bodyPr>
          <a:lstStyle/>
          <a:p>
            <a:pPr algn="ctr"/>
            <a:r>
              <a:rPr lang="ru-RU" sz="2000" i="1" u="sng" dirty="0" err="1" smtClean="0">
                <a:solidFill>
                  <a:prstClr val="black"/>
                </a:solidFill>
              </a:rPr>
              <a:t>Электроприёмники</a:t>
            </a:r>
            <a:r>
              <a:rPr lang="ru-RU" sz="2000" i="1" u="sng" dirty="0" smtClean="0">
                <a:solidFill>
                  <a:prstClr val="black"/>
                </a:solidFill>
              </a:rPr>
              <a:t> </a:t>
            </a:r>
            <a:r>
              <a:rPr lang="ru-RU" sz="2000" i="1" u="sng" dirty="0">
                <a:solidFill>
                  <a:prstClr val="black"/>
                </a:solidFill>
              </a:rPr>
              <a:t>2 категории </a:t>
            </a:r>
            <a:r>
              <a:rPr lang="ru-RU" sz="2000" dirty="0">
                <a:solidFill>
                  <a:prstClr val="black"/>
                </a:solidFill>
              </a:rPr>
              <a:t>– рекомендуется обеспечивать электрической энергией от двух независимых взаимно-резервирующих источников питания. Для данной категории, при нарушении электроснабжении от одного из источников питания допустимы перерывы электроснабжения на время необходимое для включения резервного питания, действиями дежурного персонала или выездной оперативной бригады. Допускается питание по воздушной линии, в том числе с кабельной вставкой, если обеспечена возможность аварийного ремонта за время не более одних суток. Кабельные вставки должны быть выполнены двумя кабелями, каждый из которых выбирают по максимальному длительному току воздушной линии.</a:t>
            </a:r>
          </a:p>
          <a:p>
            <a:endParaRPr lang="ru-RU" sz="1400" dirty="0">
              <a:solidFill>
                <a:prstClr val="black"/>
              </a:solidFill>
            </a:endParaRPr>
          </a:p>
        </p:txBody>
      </p:sp>
      <p:sp>
        <p:nvSpPr>
          <p:cNvPr id="6" name="Прямоугольник 5"/>
          <p:cNvSpPr/>
          <p:nvPr/>
        </p:nvSpPr>
        <p:spPr>
          <a:xfrm>
            <a:off x="539552" y="1124744"/>
            <a:ext cx="8064896" cy="1477328"/>
          </a:xfrm>
          <a:prstGeom prst="rect">
            <a:avLst/>
          </a:prstGeom>
        </p:spPr>
        <p:txBody>
          <a:bodyPr wrap="square">
            <a:spAutoFit/>
          </a:bodyPr>
          <a:lstStyle/>
          <a:p>
            <a:pPr algn="ctr"/>
            <a:r>
              <a:rPr lang="ru-RU" b="1" u="sng" dirty="0">
                <a:solidFill>
                  <a:prstClr val="black"/>
                </a:solidFill>
              </a:rPr>
              <a:t>2 категория </a:t>
            </a:r>
            <a:r>
              <a:rPr lang="ru-RU" dirty="0">
                <a:solidFill>
                  <a:prstClr val="black"/>
                </a:solidFill>
              </a:rPr>
              <a:t>– </a:t>
            </a:r>
            <a:r>
              <a:rPr lang="ru-RU" dirty="0" err="1">
                <a:solidFill>
                  <a:prstClr val="black"/>
                </a:solidFill>
              </a:rPr>
              <a:t>электроприёмники</a:t>
            </a:r>
            <a:r>
              <a:rPr lang="ru-RU" dirty="0">
                <a:solidFill>
                  <a:prstClr val="black"/>
                </a:solidFill>
              </a:rPr>
              <a:t> перерыв электроснабжения которых приводит к массовому недовыпуску продукции, массовым простоям рабочих, механизмов, промышленного транспорта, нарушению нормальной деятельности значительного количества городских и сельских жителей.</a:t>
            </a:r>
            <a:r>
              <a:rPr lang="ru-RU" i="1" dirty="0">
                <a:solidFill>
                  <a:prstClr val="black"/>
                </a:solidFill>
              </a:rPr>
              <a:t> </a:t>
            </a:r>
            <a:endParaRPr lang="ru-RU" dirty="0">
              <a:solidFill>
                <a:prstClr val="black"/>
              </a:solidFill>
            </a:endParaRPr>
          </a:p>
        </p:txBody>
      </p:sp>
      <p:pic>
        <p:nvPicPr>
          <p:cNvPr id="7" name="Picture 2" descr="D:\Квадроцикл 8 Сл\top2.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40878"/>
            <a:ext cx="9144000" cy="582378"/>
          </a:xfrm>
          <a:prstGeom prst="rect">
            <a:avLst/>
          </a:prstGeom>
          <a:ln>
            <a:noFill/>
          </a:ln>
          <a:effectLst>
            <a:outerShdw blurRad="114300" dir="5400000" algn="tl" rotWithShape="0">
              <a:srgbClr val="333333"/>
            </a:outerShdw>
          </a:effectLst>
          <a:extLst>
            <a:ext uri="{909E8E84-426E-40DD-AFC4-6F175D3DCCD1}">
              <a14:hiddenFill xmlns:a14="http://schemas.microsoft.com/office/drawing/2010/main">
                <a:solidFill>
                  <a:srgbClr val="FFFFFF"/>
                </a:solidFill>
              </a14:hiddenFill>
            </a:ext>
          </a:extLst>
        </p:spPr>
      </p:pic>
      <p:pic>
        <p:nvPicPr>
          <p:cNvPr id="8" name="Picture 7" descr="E:\Аппаратная\logo101px.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88424" y="-17926"/>
            <a:ext cx="648072" cy="532574"/>
          </a:xfrm>
          <a:prstGeom prst="rect">
            <a:avLst/>
          </a:prstGeom>
          <a:noFill/>
          <a:extLst>
            <a:ext uri="{909E8E84-426E-40DD-AFC4-6F175D3DCCD1}">
              <a14:hiddenFill xmlns:a14="http://schemas.microsoft.com/office/drawing/2010/main">
                <a:solidFill>
                  <a:srgbClr val="FFFFFF"/>
                </a:solidFill>
              </a14:hiddenFill>
            </a:ext>
          </a:extLst>
        </p:spPr>
      </p:pic>
      <p:sp>
        <p:nvSpPr>
          <p:cNvPr id="9" name="Прямоугольник 8"/>
          <p:cNvSpPr/>
          <p:nvPr/>
        </p:nvSpPr>
        <p:spPr>
          <a:xfrm>
            <a:off x="1763688" y="63695"/>
            <a:ext cx="4896982" cy="461665"/>
          </a:xfrm>
          <a:prstGeom prst="rect">
            <a:avLst/>
          </a:prstGeom>
        </p:spPr>
        <p:txBody>
          <a:bodyPr wrap="none">
            <a:spAutoFit/>
          </a:bodyPr>
          <a:lstStyle/>
          <a:p>
            <a:r>
              <a:rPr lang="ru-RU" sz="2400" dirty="0" smtClean="0">
                <a:solidFill>
                  <a:schemeClr val="bg1"/>
                </a:solidFill>
                <a:latin typeface="Times New Roman" panose="02020603050405020304" pitchFamily="18" charset="0"/>
                <a:cs typeface="Times New Roman" panose="02020603050405020304" pitchFamily="18" charset="0"/>
              </a:rPr>
              <a:t>Классификация </a:t>
            </a:r>
            <a:r>
              <a:rPr lang="ru-RU" sz="2400" dirty="0" err="1" smtClean="0">
                <a:solidFill>
                  <a:schemeClr val="bg1"/>
                </a:solidFill>
                <a:latin typeface="Times New Roman" panose="02020603050405020304" pitchFamily="18" charset="0"/>
                <a:cs typeface="Times New Roman" panose="02020603050405020304" pitchFamily="18" charset="0"/>
              </a:rPr>
              <a:t>электроприемников</a:t>
            </a:r>
            <a:endParaRPr lang="ru-RU" sz="2400" b="1" dirty="0">
              <a:solidFill>
                <a:schemeClr val="bg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5452304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2.jpeg"/></Relationships>
</file>

<file path=ppt/theme/_rels/theme3.xml.rels><?xml version="1.0" encoding="UTF-8" standalone="yes"?>
<Relationships xmlns="http://schemas.openxmlformats.org/package/2006/relationships"><Relationship Id="rId1" Type="http://schemas.openxmlformats.org/officeDocument/2006/relationships/image" Target="../media/image2.jpeg"/></Relationships>
</file>

<file path=ppt/theme/theme1.xml><?xml version="1.0" encoding="utf-8"?>
<a:theme xmlns:a="http://schemas.openxmlformats.org/drawingml/2006/main" name="Эркер">
  <a:themeElements>
    <a:clrScheme name="Солнцестояние">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Эркер">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Эркер">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1_Исполнительная">
  <a:themeElements>
    <a:clrScheme name="Исполнительная">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Исполнительная">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Исполнитель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ppt/theme/theme3.xml><?xml version="1.0" encoding="utf-8"?>
<a:theme xmlns:a="http://schemas.openxmlformats.org/drawingml/2006/main" name="2_Исполнительная">
  <a:themeElements>
    <a:clrScheme name="Исполнительная">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Исполнительная">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Исполнитель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ppt/theme/theme4.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4521</TotalTime>
  <Words>1221</Words>
  <Application>Microsoft Office PowerPoint</Application>
  <PresentationFormat>Экран (4:3)</PresentationFormat>
  <Paragraphs>164</Paragraphs>
  <Slides>17</Slides>
  <Notes>10</Notes>
  <HiddenSlides>0</HiddenSlides>
  <MMClips>0</MMClips>
  <ScaleCrop>false</ScaleCrop>
  <HeadingPairs>
    <vt:vector size="6" baseType="variant">
      <vt:variant>
        <vt:lpstr>Использованные шрифты</vt:lpstr>
      </vt:variant>
      <vt:variant>
        <vt:i4>9</vt:i4>
      </vt:variant>
      <vt:variant>
        <vt:lpstr>Тема</vt:lpstr>
      </vt:variant>
      <vt:variant>
        <vt:i4>3</vt:i4>
      </vt:variant>
      <vt:variant>
        <vt:lpstr>Заголовки слайдов</vt:lpstr>
      </vt:variant>
      <vt:variant>
        <vt:i4>17</vt:i4>
      </vt:variant>
    </vt:vector>
  </HeadingPairs>
  <TitlesOfParts>
    <vt:vector size="29" baseType="lpstr">
      <vt:lpstr>Arial</vt:lpstr>
      <vt:lpstr>Calibri</vt:lpstr>
      <vt:lpstr>Century Gothic</vt:lpstr>
      <vt:lpstr>Century Schoolbook</vt:lpstr>
      <vt:lpstr>Courier New</vt:lpstr>
      <vt:lpstr>Palatino Linotype</vt:lpstr>
      <vt:lpstr>Times New Roman</vt:lpstr>
      <vt:lpstr>Wingdings</vt:lpstr>
      <vt:lpstr>Wingdings 2</vt:lpstr>
      <vt:lpstr>Эркер</vt:lpstr>
      <vt:lpstr>1_Исполнительная</vt:lpstr>
      <vt:lpstr>2_Исполнительная</vt:lpstr>
      <vt:lpstr>Электроснабжение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По надежности электроснабжения</vt:lpstr>
      <vt:lpstr>По надежности электроснабжения</vt:lpstr>
      <vt:lpstr>По надежности электроснабжения</vt:lpstr>
      <vt:lpstr>Презентация PowerPoint</vt:lpstr>
      <vt:lpstr>По тарифной группе</vt:lpstr>
      <vt:lpstr>Презентация PowerPoint</vt:lpstr>
      <vt:lpstr>Презентация PowerPoint</vt:lpstr>
      <vt:lpstr>Презентация PowerPoint</vt:lpstr>
      <vt:lpstr>Презентация PowerPoint</vt:lpstr>
      <vt:lpstr>Презентация PowerPoint</vt:lpstr>
    </vt:vector>
  </TitlesOfParts>
  <Company>Krokoz™</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Диагностика и надежность автоматизированных систем</dc:title>
  <dc:creator>Катя</dc:creator>
  <cp:lastModifiedBy>Степан</cp:lastModifiedBy>
  <cp:revision>100</cp:revision>
  <dcterms:created xsi:type="dcterms:W3CDTF">2017-07-21T05:47:07Z</dcterms:created>
  <dcterms:modified xsi:type="dcterms:W3CDTF">2022-04-10T09:46:50Z</dcterms:modified>
</cp:coreProperties>
</file>