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18" r:id="rId3"/>
    <p:sldId id="276" r:id="rId4"/>
    <p:sldId id="342" r:id="rId5"/>
    <p:sldId id="343" r:id="rId6"/>
    <p:sldId id="344" r:id="rId7"/>
    <p:sldId id="345" r:id="rId8"/>
    <p:sldId id="346" r:id="rId9"/>
    <p:sldId id="352" r:id="rId10"/>
    <p:sldId id="321" r:id="rId11"/>
    <p:sldId id="322" r:id="rId12"/>
    <p:sldId id="323" r:id="rId13"/>
    <p:sldId id="339" r:id="rId14"/>
    <p:sldId id="340" r:id="rId15"/>
    <p:sldId id="354" r:id="rId16"/>
    <p:sldId id="311" r:id="rId17"/>
    <p:sldId id="327" r:id="rId18"/>
    <p:sldId id="286" r:id="rId19"/>
    <p:sldId id="296" r:id="rId20"/>
    <p:sldId id="328" r:id="rId21"/>
    <p:sldId id="350" r:id="rId22"/>
    <p:sldId id="337" r:id="rId23"/>
    <p:sldId id="331" r:id="rId24"/>
    <p:sldId id="341" r:id="rId25"/>
    <p:sldId id="335" r:id="rId26"/>
    <p:sldId id="314" r:id="rId27"/>
    <p:sldId id="312" r:id="rId28"/>
    <p:sldId id="288" r:id="rId29"/>
    <p:sldId id="313" r:id="rId30"/>
    <p:sldId id="333" r:id="rId31"/>
    <p:sldId id="325" r:id="rId32"/>
    <p:sldId id="347" r:id="rId33"/>
    <p:sldId id="353" r:id="rId34"/>
    <p:sldId id="301" r:id="rId35"/>
    <p:sldId id="348" r:id="rId36"/>
    <p:sldId id="334" r:id="rId37"/>
    <p:sldId id="295" r:id="rId38"/>
    <p:sldId id="274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e-BY"/>
  <c:chart>
    <c:title>
      <c:layout/>
      <c:spPr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lang="ru-RU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e-BY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 у работающих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</a:defRPr>
                </a:pPr>
                <a:endParaRPr lang="be-BY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среднее специальное</c:v>
                </c:pt>
                <c:pt idx="2">
                  <c:v>профессионально-техническое</c:v>
                </c:pt>
                <c:pt idx="3">
                  <c:v>общее среднее</c:v>
                </c:pt>
                <c:pt idx="4">
                  <c:v>базовое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26.9</c:v>
                </c:pt>
                <c:pt idx="1">
                  <c:v>27.1</c:v>
                </c:pt>
                <c:pt idx="2">
                  <c:v>16.8</c:v>
                </c:pt>
                <c:pt idx="3">
                  <c:v>26.8</c:v>
                </c:pt>
                <c:pt idx="4">
                  <c:v>2.4</c:v>
                </c:pt>
              </c:numCache>
            </c:numRef>
          </c:val>
        </c:ser>
        <c:dLbls>
          <c:showPercent val="1"/>
        </c:dLbls>
      </c:pie3DChart>
      <c:spPr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c:spPr>
    </c:plotArea>
    <c:legend>
      <c:legendPos val="r"/>
      <c:layout/>
      <c:spPr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lang="ru-RU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e-BY"/>
        </a:p>
      </c:txPr>
    </c:legend>
    <c:plotVisOnly val="1"/>
    <c:dispBlanksAs val="zero"/>
  </c:chart>
  <c:txPr>
    <a:bodyPr/>
    <a:lstStyle/>
    <a:p>
      <a:pPr>
        <a:defRPr sz="1800"/>
      </a:pPr>
      <a:endParaRPr lang="be-B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e-BY"/>
  <c:chart>
    <c:title>
      <c:layout/>
      <c:spPr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lang="ru-RU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e-BY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работающих по отраслям экономики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</a:defRPr>
                </a:pPr>
                <a:endParaRPr lang="be-BY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промышленность</c:v>
                </c:pt>
                <c:pt idx="1">
                  <c:v>с/х</c:v>
                </c:pt>
                <c:pt idx="2">
                  <c:v>строительство</c:v>
                </c:pt>
                <c:pt idx="3">
                  <c:v>транспорт</c:v>
                </c:pt>
                <c:pt idx="4">
                  <c:v>торговля</c:v>
                </c:pt>
                <c:pt idx="5">
                  <c:v>здравоохр-е, физ-ра, спорт</c:v>
                </c:pt>
                <c:pt idx="6">
                  <c:v>образование</c:v>
                </c:pt>
                <c:pt idx="7">
                  <c:v>др.отрасли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26.6</c:v>
                </c:pt>
                <c:pt idx="1">
                  <c:v>9.4</c:v>
                </c:pt>
                <c:pt idx="2">
                  <c:v>8.7000000000000011</c:v>
                </c:pt>
                <c:pt idx="3">
                  <c:v>6.3</c:v>
                </c:pt>
                <c:pt idx="4">
                  <c:v>14.5</c:v>
                </c:pt>
                <c:pt idx="5">
                  <c:v>7.2</c:v>
                </c:pt>
                <c:pt idx="6">
                  <c:v>9.8000000000000007</c:v>
                </c:pt>
                <c:pt idx="7">
                  <c:v>17.5</c:v>
                </c:pt>
              </c:numCache>
            </c:numRef>
          </c:val>
        </c:ser>
        <c:dLbls>
          <c:showPercent val="1"/>
        </c:dLbls>
      </c:pie3DChart>
      <c:spPr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c:spPr>
    </c:plotArea>
    <c:legend>
      <c:legendPos val="t"/>
      <c:layout/>
      <c:spPr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lang="ru-RU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e-BY"/>
        </a:p>
      </c:txPr>
    </c:legend>
    <c:plotVisOnly val="1"/>
    <c:dispBlanksAs val="zero"/>
  </c:chart>
  <c:txPr>
    <a:bodyPr/>
    <a:lstStyle/>
    <a:p>
      <a:pPr>
        <a:defRPr sz="1800"/>
      </a:pPr>
      <a:endParaRPr lang="be-BY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CA5D4-CCDF-47F7-B3B9-E42B94853FFE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2BED02-4685-4378-A3AF-FE4F24F186B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Снижение численности населения</a:t>
          </a:r>
          <a:endParaRPr lang="ru-RU" dirty="0"/>
        </a:p>
      </dgm:t>
    </dgm:pt>
    <dgm:pt modelId="{DA833D5E-D479-485C-9811-FC31CBC33427}" type="parTrans" cxnId="{0E18F2DD-C83C-4699-AB30-9CB221AA7A50}">
      <dgm:prSet/>
      <dgm:spPr/>
      <dgm:t>
        <a:bodyPr/>
        <a:lstStyle/>
        <a:p>
          <a:endParaRPr lang="ru-RU"/>
        </a:p>
      </dgm:t>
    </dgm:pt>
    <dgm:pt modelId="{CC4ABAB7-BEEA-4558-8AB6-3433E1727927}" type="sibTrans" cxnId="{0E18F2DD-C83C-4699-AB30-9CB221AA7A50}">
      <dgm:prSet/>
      <dgm:spPr/>
      <dgm:t>
        <a:bodyPr/>
        <a:lstStyle/>
        <a:p>
          <a:endParaRPr lang="ru-RU"/>
        </a:p>
      </dgm:t>
    </dgm:pt>
    <dgm:pt modelId="{9610BCE8-CC28-44AC-A665-2439494FA01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Возрастание доли городского населения</a:t>
          </a:r>
          <a:endParaRPr lang="ru-RU" dirty="0"/>
        </a:p>
      </dgm:t>
    </dgm:pt>
    <dgm:pt modelId="{92B83344-AB57-4A2F-A66F-66AAEBCC1704}" type="parTrans" cxnId="{067C7976-16C0-4549-92AE-89E0EC703096}">
      <dgm:prSet/>
      <dgm:spPr/>
      <dgm:t>
        <a:bodyPr/>
        <a:lstStyle/>
        <a:p>
          <a:endParaRPr lang="ru-RU"/>
        </a:p>
      </dgm:t>
    </dgm:pt>
    <dgm:pt modelId="{BB53AE3B-2019-42A9-B4FF-E4CF3D5DDDB1}" type="sibTrans" cxnId="{067C7976-16C0-4549-92AE-89E0EC703096}">
      <dgm:prSet/>
      <dgm:spPr/>
      <dgm:t>
        <a:bodyPr/>
        <a:lstStyle/>
        <a:p>
          <a:endParaRPr lang="ru-RU"/>
        </a:p>
      </dgm:t>
    </dgm:pt>
    <dgm:pt modelId="{96C69328-5B3D-4895-9F84-4918F85D9FB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Рост образовательного уровня населения</a:t>
          </a:r>
          <a:endParaRPr lang="ru-RU" dirty="0"/>
        </a:p>
      </dgm:t>
    </dgm:pt>
    <dgm:pt modelId="{C25FFA57-0D2F-4A76-B332-2D5F06A8EB0B}" type="parTrans" cxnId="{9FDB6728-F634-46BD-BD8C-CF2668B1E3E2}">
      <dgm:prSet/>
      <dgm:spPr/>
      <dgm:t>
        <a:bodyPr/>
        <a:lstStyle/>
        <a:p>
          <a:endParaRPr lang="ru-RU"/>
        </a:p>
      </dgm:t>
    </dgm:pt>
    <dgm:pt modelId="{F00492FA-8571-4426-AC3B-0303CF5EB923}" type="sibTrans" cxnId="{9FDB6728-F634-46BD-BD8C-CF2668B1E3E2}">
      <dgm:prSet/>
      <dgm:spPr/>
      <dgm:t>
        <a:bodyPr/>
        <a:lstStyle/>
        <a:p>
          <a:endParaRPr lang="ru-RU"/>
        </a:p>
      </dgm:t>
    </dgm:pt>
    <dgm:pt modelId="{87D53DDF-FFE7-4482-BA9F-4E594A5B381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Возрастание доли работников квалифицированного труда</a:t>
          </a:r>
          <a:endParaRPr lang="ru-RU" dirty="0"/>
        </a:p>
      </dgm:t>
    </dgm:pt>
    <dgm:pt modelId="{1D2A15D3-9530-4486-93EB-8DDD35CA18B4}" type="parTrans" cxnId="{93C1CF0D-E64A-4231-BC5E-ACCB37F618DC}">
      <dgm:prSet/>
      <dgm:spPr/>
      <dgm:t>
        <a:bodyPr/>
        <a:lstStyle/>
        <a:p>
          <a:endParaRPr lang="ru-RU"/>
        </a:p>
      </dgm:t>
    </dgm:pt>
    <dgm:pt modelId="{D7726290-7D1F-4B4D-B7DE-F28AF84621DC}" type="sibTrans" cxnId="{93C1CF0D-E64A-4231-BC5E-ACCB37F618DC}">
      <dgm:prSet/>
      <dgm:spPr/>
      <dgm:t>
        <a:bodyPr/>
        <a:lstStyle/>
        <a:p>
          <a:endParaRPr lang="ru-RU"/>
        </a:p>
      </dgm:t>
    </dgm:pt>
    <dgm:pt modelId="{5492C0D6-71C5-462E-922A-CEB06D00C2FC}" type="pres">
      <dgm:prSet presAssocID="{248CA5D4-CCDF-47F7-B3B9-E42B94853F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D445D-AA20-4C22-BB4B-BFD0059561ED}" type="pres">
      <dgm:prSet presAssocID="{122BED02-4685-4378-A3AF-FE4F24F186B1}" presName="circle1" presStyleLbl="node1" presStyleIdx="0" presStyleCnt="4"/>
      <dgm:spPr/>
    </dgm:pt>
    <dgm:pt modelId="{7504D8A3-F6F6-49E8-A9DF-EBFBD8940397}" type="pres">
      <dgm:prSet presAssocID="{122BED02-4685-4378-A3AF-FE4F24F186B1}" presName="space" presStyleCnt="0"/>
      <dgm:spPr/>
    </dgm:pt>
    <dgm:pt modelId="{31A27008-EF0A-4246-BCF4-4F0472AC140F}" type="pres">
      <dgm:prSet presAssocID="{122BED02-4685-4378-A3AF-FE4F24F186B1}" presName="rect1" presStyleLbl="alignAcc1" presStyleIdx="0" presStyleCnt="4"/>
      <dgm:spPr/>
      <dgm:t>
        <a:bodyPr/>
        <a:lstStyle/>
        <a:p>
          <a:endParaRPr lang="ru-RU"/>
        </a:p>
      </dgm:t>
    </dgm:pt>
    <dgm:pt modelId="{710A6239-3469-441F-97DB-01616B63B549}" type="pres">
      <dgm:prSet presAssocID="{9610BCE8-CC28-44AC-A665-2439494FA016}" presName="vertSpace2" presStyleLbl="node1" presStyleIdx="0" presStyleCnt="4"/>
      <dgm:spPr/>
    </dgm:pt>
    <dgm:pt modelId="{D3FD90C6-817C-4B0B-98E5-64684A1DEFD8}" type="pres">
      <dgm:prSet presAssocID="{9610BCE8-CC28-44AC-A665-2439494FA016}" presName="circle2" presStyleLbl="node1" presStyleIdx="1" presStyleCnt="4"/>
      <dgm:spPr/>
    </dgm:pt>
    <dgm:pt modelId="{A77532E7-DD2A-43C8-9086-DDA83C65CAC6}" type="pres">
      <dgm:prSet presAssocID="{9610BCE8-CC28-44AC-A665-2439494FA016}" presName="rect2" presStyleLbl="alignAcc1" presStyleIdx="1" presStyleCnt="4"/>
      <dgm:spPr/>
      <dgm:t>
        <a:bodyPr/>
        <a:lstStyle/>
        <a:p>
          <a:endParaRPr lang="ru-RU"/>
        </a:p>
      </dgm:t>
    </dgm:pt>
    <dgm:pt modelId="{184E5842-FFBA-4503-8A65-1ADC92152644}" type="pres">
      <dgm:prSet presAssocID="{96C69328-5B3D-4895-9F84-4918F85D9FBC}" presName="vertSpace3" presStyleLbl="node1" presStyleIdx="1" presStyleCnt="4"/>
      <dgm:spPr/>
    </dgm:pt>
    <dgm:pt modelId="{3CB348C0-E238-4518-8B38-0BF738B54E86}" type="pres">
      <dgm:prSet presAssocID="{96C69328-5B3D-4895-9F84-4918F85D9FBC}" presName="circle3" presStyleLbl="node1" presStyleIdx="2" presStyleCnt="4"/>
      <dgm:spPr/>
    </dgm:pt>
    <dgm:pt modelId="{C7852A78-35C9-4C57-84AB-AD4C2143A422}" type="pres">
      <dgm:prSet presAssocID="{96C69328-5B3D-4895-9F84-4918F85D9FBC}" presName="rect3" presStyleLbl="alignAcc1" presStyleIdx="2" presStyleCnt="4"/>
      <dgm:spPr/>
      <dgm:t>
        <a:bodyPr/>
        <a:lstStyle/>
        <a:p>
          <a:endParaRPr lang="ru-RU"/>
        </a:p>
      </dgm:t>
    </dgm:pt>
    <dgm:pt modelId="{3E6A7213-D29C-42B3-8ED1-EEC971583C1F}" type="pres">
      <dgm:prSet presAssocID="{87D53DDF-FFE7-4482-BA9F-4E594A5B3813}" presName="vertSpace4" presStyleLbl="node1" presStyleIdx="2" presStyleCnt="4"/>
      <dgm:spPr/>
    </dgm:pt>
    <dgm:pt modelId="{0A0F5A89-48B7-455C-82C0-4D431082C483}" type="pres">
      <dgm:prSet presAssocID="{87D53DDF-FFE7-4482-BA9F-4E594A5B3813}" presName="circle4" presStyleLbl="node1" presStyleIdx="3" presStyleCnt="4"/>
      <dgm:spPr/>
    </dgm:pt>
    <dgm:pt modelId="{1F462056-931E-4500-A288-33F434CA75CE}" type="pres">
      <dgm:prSet presAssocID="{87D53DDF-FFE7-4482-BA9F-4E594A5B3813}" presName="rect4" presStyleLbl="alignAcc1" presStyleIdx="3" presStyleCnt="4"/>
      <dgm:spPr/>
      <dgm:t>
        <a:bodyPr/>
        <a:lstStyle/>
        <a:p>
          <a:endParaRPr lang="ru-RU"/>
        </a:p>
      </dgm:t>
    </dgm:pt>
    <dgm:pt modelId="{226495FB-AD5A-4D16-8486-8CBFC100BDCA}" type="pres">
      <dgm:prSet presAssocID="{122BED02-4685-4378-A3AF-FE4F24F186B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7BB73-7364-481E-9B7C-71E2A512A12C}" type="pres">
      <dgm:prSet presAssocID="{9610BCE8-CC28-44AC-A665-2439494FA01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B835A-36F7-4395-9EBD-29CF73294E56}" type="pres">
      <dgm:prSet presAssocID="{96C69328-5B3D-4895-9F84-4918F85D9FB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ED403-96FE-487F-90C5-C932C3763AAF}" type="pres">
      <dgm:prSet presAssocID="{87D53DDF-FFE7-4482-BA9F-4E594A5B381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21E35-C941-4AD8-B083-D259CE42BF8D}" type="presOf" srcId="{96C69328-5B3D-4895-9F84-4918F85D9FBC}" destId="{C7852A78-35C9-4C57-84AB-AD4C2143A422}" srcOrd="0" destOrd="0" presId="urn:microsoft.com/office/officeart/2005/8/layout/target3"/>
    <dgm:cxn modelId="{0698555D-1A91-456A-90CB-B9B0A74F776C}" type="presOf" srcId="{96C69328-5B3D-4895-9F84-4918F85D9FBC}" destId="{AD1B835A-36F7-4395-9EBD-29CF73294E56}" srcOrd="1" destOrd="0" presId="urn:microsoft.com/office/officeart/2005/8/layout/target3"/>
    <dgm:cxn modelId="{067C7976-16C0-4549-92AE-89E0EC703096}" srcId="{248CA5D4-CCDF-47F7-B3B9-E42B94853FFE}" destId="{9610BCE8-CC28-44AC-A665-2439494FA016}" srcOrd="1" destOrd="0" parTransId="{92B83344-AB57-4A2F-A66F-66AAEBCC1704}" sibTransId="{BB53AE3B-2019-42A9-B4FF-E4CF3D5DDDB1}"/>
    <dgm:cxn modelId="{6F1AB8BD-E27B-4D1C-A745-84A948272131}" type="presOf" srcId="{87D53DDF-FFE7-4482-BA9F-4E594A5B3813}" destId="{20DED403-96FE-487F-90C5-C932C3763AAF}" srcOrd="1" destOrd="0" presId="urn:microsoft.com/office/officeart/2005/8/layout/target3"/>
    <dgm:cxn modelId="{9FDB6728-F634-46BD-BD8C-CF2668B1E3E2}" srcId="{248CA5D4-CCDF-47F7-B3B9-E42B94853FFE}" destId="{96C69328-5B3D-4895-9F84-4918F85D9FBC}" srcOrd="2" destOrd="0" parTransId="{C25FFA57-0D2F-4A76-B332-2D5F06A8EB0B}" sibTransId="{F00492FA-8571-4426-AC3B-0303CF5EB923}"/>
    <dgm:cxn modelId="{0E18F2DD-C83C-4699-AB30-9CB221AA7A50}" srcId="{248CA5D4-CCDF-47F7-B3B9-E42B94853FFE}" destId="{122BED02-4685-4378-A3AF-FE4F24F186B1}" srcOrd="0" destOrd="0" parTransId="{DA833D5E-D479-485C-9811-FC31CBC33427}" sibTransId="{CC4ABAB7-BEEA-4558-8AB6-3433E1727927}"/>
    <dgm:cxn modelId="{AF2E41FB-5F5D-4CCF-A9CB-74FBFB544E58}" type="presOf" srcId="{122BED02-4685-4378-A3AF-FE4F24F186B1}" destId="{226495FB-AD5A-4D16-8486-8CBFC100BDCA}" srcOrd="1" destOrd="0" presId="urn:microsoft.com/office/officeart/2005/8/layout/target3"/>
    <dgm:cxn modelId="{9D576A5A-1F99-45B3-B2B1-8A024843580B}" type="presOf" srcId="{122BED02-4685-4378-A3AF-FE4F24F186B1}" destId="{31A27008-EF0A-4246-BCF4-4F0472AC140F}" srcOrd="0" destOrd="0" presId="urn:microsoft.com/office/officeart/2005/8/layout/target3"/>
    <dgm:cxn modelId="{08C730E2-40C3-4EF5-BF0E-3B3915E8F12A}" type="presOf" srcId="{9610BCE8-CC28-44AC-A665-2439494FA016}" destId="{A77532E7-DD2A-43C8-9086-DDA83C65CAC6}" srcOrd="0" destOrd="0" presId="urn:microsoft.com/office/officeart/2005/8/layout/target3"/>
    <dgm:cxn modelId="{14191403-9D98-431E-AA43-7E4AF804C2A9}" type="presOf" srcId="{9610BCE8-CC28-44AC-A665-2439494FA016}" destId="{9CD7BB73-7364-481E-9B7C-71E2A512A12C}" srcOrd="1" destOrd="0" presId="urn:microsoft.com/office/officeart/2005/8/layout/target3"/>
    <dgm:cxn modelId="{9E61F4CF-2E5A-47E0-AF9A-9624AEBE850C}" type="presOf" srcId="{248CA5D4-CCDF-47F7-B3B9-E42B94853FFE}" destId="{5492C0D6-71C5-462E-922A-CEB06D00C2FC}" srcOrd="0" destOrd="0" presId="urn:microsoft.com/office/officeart/2005/8/layout/target3"/>
    <dgm:cxn modelId="{93C1CF0D-E64A-4231-BC5E-ACCB37F618DC}" srcId="{248CA5D4-CCDF-47F7-B3B9-E42B94853FFE}" destId="{87D53DDF-FFE7-4482-BA9F-4E594A5B3813}" srcOrd="3" destOrd="0" parTransId="{1D2A15D3-9530-4486-93EB-8DDD35CA18B4}" sibTransId="{D7726290-7D1F-4B4D-B7DE-F28AF84621DC}"/>
    <dgm:cxn modelId="{55D121F5-DC7B-4867-A0EA-2313649AC246}" type="presOf" srcId="{87D53DDF-FFE7-4482-BA9F-4E594A5B3813}" destId="{1F462056-931E-4500-A288-33F434CA75CE}" srcOrd="0" destOrd="0" presId="urn:microsoft.com/office/officeart/2005/8/layout/target3"/>
    <dgm:cxn modelId="{47EA526B-C534-41F2-A889-5AF19FFB2AE5}" type="presParOf" srcId="{5492C0D6-71C5-462E-922A-CEB06D00C2FC}" destId="{66ED445D-AA20-4C22-BB4B-BFD0059561ED}" srcOrd="0" destOrd="0" presId="urn:microsoft.com/office/officeart/2005/8/layout/target3"/>
    <dgm:cxn modelId="{D9C1157D-088E-4C17-8D9C-83C81798802E}" type="presParOf" srcId="{5492C0D6-71C5-462E-922A-CEB06D00C2FC}" destId="{7504D8A3-F6F6-49E8-A9DF-EBFBD8940397}" srcOrd="1" destOrd="0" presId="urn:microsoft.com/office/officeart/2005/8/layout/target3"/>
    <dgm:cxn modelId="{A7ED730A-428F-4D75-A95C-8E59464A4EFD}" type="presParOf" srcId="{5492C0D6-71C5-462E-922A-CEB06D00C2FC}" destId="{31A27008-EF0A-4246-BCF4-4F0472AC140F}" srcOrd="2" destOrd="0" presId="urn:microsoft.com/office/officeart/2005/8/layout/target3"/>
    <dgm:cxn modelId="{8E28BA80-61C0-4AE6-BC5D-2A637AE5F748}" type="presParOf" srcId="{5492C0D6-71C5-462E-922A-CEB06D00C2FC}" destId="{710A6239-3469-441F-97DB-01616B63B549}" srcOrd="3" destOrd="0" presId="urn:microsoft.com/office/officeart/2005/8/layout/target3"/>
    <dgm:cxn modelId="{F5EF3B9B-223E-405E-8B72-B16FE485C324}" type="presParOf" srcId="{5492C0D6-71C5-462E-922A-CEB06D00C2FC}" destId="{D3FD90C6-817C-4B0B-98E5-64684A1DEFD8}" srcOrd="4" destOrd="0" presId="urn:microsoft.com/office/officeart/2005/8/layout/target3"/>
    <dgm:cxn modelId="{3138CDC4-DEC8-4290-AFB1-193B7A793D32}" type="presParOf" srcId="{5492C0D6-71C5-462E-922A-CEB06D00C2FC}" destId="{A77532E7-DD2A-43C8-9086-DDA83C65CAC6}" srcOrd="5" destOrd="0" presId="urn:microsoft.com/office/officeart/2005/8/layout/target3"/>
    <dgm:cxn modelId="{3F602A34-A85F-4661-AA67-1FC0DB93D62E}" type="presParOf" srcId="{5492C0D6-71C5-462E-922A-CEB06D00C2FC}" destId="{184E5842-FFBA-4503-8A65-1ADC92152644}" srcOrd="6" destOrd="0" presId="urn:microsoft.com/office/officeart/2005/8/layout/target3"/>
    <dgm:cxn modelId="{7EFE221F-BC5E-4D97-8991-0C29B6447969}" type="presParOf" srcId="{5492C0D6-71C5-462E-922A-CEB06D00C2FC}" destId="{3CB348C0-E238-4518-8B38-0BF738B54E86}" srcOrd="7" destOrd="0" presId="urn:microsoft.com/office/officeart/2005/8/layout/target3"/>
    <dgm:cxn modelId="{111F8578-A0DF-4348-A461-9BD91AF3DB9D}" type="presParOf" srcId="{5492C0D6-71C5-462E-922A-CEB06D00C2FC}" destId="{C7852A78-35C9-4C57-84AB-AD4C2143A422}" srcOrd="8" destOrd="0" presId="urn:microsoft.com/office/officeart/2005/8/layout/target3"/>
    <dgm:cxn modelId="{557417B5-1DC3-4D9F-BF44-705E9AC994F0}" type="presParOf" srcId="{5492C0D6-71C5-462E-922A-CEB06D00C2FC}" destId="{3E6A7213-D29C-42B3-8ED1-EEC971583C1F}" srcOrd="9" destOrd="0" presId="urn:microsoft.com/office/officeart/2005/8/layout/target3"/>
    <dgm:cxn modelId="{B688821F-3027-4411-9474-EB8813E51644}" type="presParOf" srcId="{5492C0D6-71C5-462E-922A-CEB06D00C2FC}" destId="{0A0F5A89-48B7-455C-82C0-4D431082C483}" srcOrd="10" destOrd="0" presId="urn:microsoft.com/office/officeart/2005/8/layout/target3"/>
    <dgm:cxn modelId="{330648FA-76B2-4B99-8E53-43C0E6688AB4}" type="presParOf" srcId="{5492C0D6-71C5-462E-922A-CEB06D00C2FC}" destId="{1F462056-931E-4500-A288-33F434CA75CE}" srcOrd="11" destOrd="0" presId="urn:microsoft.com/office/officeart/2005/8/layout/target3"/>
    <dgm:cxn modelId="{13EBDE6B-840D-43DB-88AE-4824CA847AFC}" type="presParOf" srcId="{5492C0D6-71C5-462E-922A-CEB06D00C2FC}" destId="{226495FB-AD5A-4D16-8486-8CBFC100BDCA}" srcOrd="12" destOrd="0" presId="urn:microsoft.com/office/officeart/2005/8/layout/target3"/>
    <dgm:cxn modelId="{A360819C-CA1C-44F4-AAD2-D7C0EA6756F9}" type="presParOf" srcId="{5492C0D6-71C5-462E-922A-CEB06D00C2FC}" destId="{9CD7BB73-7364-481E-9B7C-71E2A512A12C}" srcOrd="13" destOrd="0" presId="urn:microsoft.com/office/officeart/2005/8/layout/target3"/>
    <dgm:cxn modelId="{F8C1A68E-E5B1-4658-8C1A-54E0779B05F0}" type="presParOf" srcId="{5492C0D6-71C5-462E-922A-CEB06D00C2FC}" destId="{AD1B835A-36F7-4395-9EBD-29CF73294E56}" srcOrd="14" destOrd="0" presId="urn:microsoft.com/office/officeart/2005/8/layout/target3"/>
    <dgm:cxn modelId="{C0E9CF4D-6847-4A8E-BAC0-B4F1F3BFCFE6}" type="presParOf" srcId="{5492C0D6-71C5-462E-922A-CEB06D00C2FC}" destId="{20DED403-96FE-487F-90C5-C932C3763AA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0669F6-9389-4CEE-AB91-613693BDB5C1}" type="doc">
      <dgm:prSet loTypeId="urn:microsoft.com/office/officeart/2005/8/layout/default#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F6CD8EA5-D21C-4F6E-BDF8-C25DF507A23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Выплата пенсий, </a:t>
          </a:r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стипендий</a:t>
          </a:r>
          <a:r>
            <a:rPr lang="ru-RU" dirty="0" smtClean="0">
              <a:solidFill>
                <a:schemeClr val="bg1"/>
              </a:solidFill>
            </a:rPr>
            <a:t>, </a:t>
          </a:r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пособий</a:t>
          </a:r>
          <a:endParaRPr lang="ru-RU" dirty="0">
            <a:solidFill>
              <a:schemeClr val="bg1"/>
            </a:solidFill>
          </a:endParaRPr>
        </a:p>
      </dgm:t>
    </dgm:pt>
    <dgm:pt modelId="{78081F3A-8949-4867-843C-D47745551BDF}" type="parTrans" cxnId="{269140EA-173F-425C-8C24-0629C6251BE5}">
      <dgm:prSet/>
      <dgm:spPr/>
      <dgm:t>
        <a:bodyPr/>
        <a:lstStyle/>
        <a:p>
          <a:endParaRPr lang="ru-RU"/>
        </a:p>
      </dgm:t>
    </dgm:pt>
    <dgm:pt modelId="{3BAFA3EC-D38F-4497-BBEC-350823FEF487}" type="sibTrans" cxnId="{269140EA-173F-425C-8C24-0629C6251BE5}">
      <dgm:prSet/>
      <dgm:spPr/>
      <dgm:t>
        <a:bodyPr/>
        <a:lstStyle/>
        <a:p>
          <a:endParaRPr lang="ru-RU"/>
        </a:p>
      </dgm:t>
    </dgm:pt>
    <dgm:pt modelId="{65F64E9D-3AD3-4657-9122-766C6D08EB3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Обеспечение занятости населения</a:t>
          </a:r>
          <a:endParaRPr lang="ru-RU" dirty="0">
            <a:solidFill>
              <a:schemeClr val="bg1"/>
            </a:solidFill>
          </a:endParaRPr>
        </a:p>
      </dgm:t>
    </dgm:pt>
    <dgm:pt modelId="{B61D0F05-940E-4ABD-8479-98B9F08BB6CA}" type="parTrans" cxnId="{1047B92F-287A-476A-84B2-522E13410079}">
      <dgm:prSet/>
      <dgm:spPr/>
      <dgm:t>
        <a:bodyPr/>
        <a:lstStyle/>
        <a:p>
          <a:endParaRPr lang="ru-RU"/>
        </a:p>
      </dgm:t>
    </dgm:pt>
    <dgm:pt modelId="{693A3DB7-0680-4EC4-9BA0-2D71468DA754}" type="sibTrans" cxnId="{1047B92F-287A-476A-84B2-522E13410079}">
      <dgm:prSet/>
      <dgm:spPr/>
      <dgm:t>
        <a:bodyPr/>
        <a:lstStyle/>
        <a:p>
          <a:endParaRPr lang="ru-RU"/>
        </a:p>
      </dgm:t>
    </dgm:pt>
    <dgm:pt modelId="{B449064B-0572-4229-BDA8-F0E1BB18D84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Социальная</a:t>
          </a:r>
        </a:p>
        <a:p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защита </a:t>
          </a:r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инвалидов</a:t>
          </a:r>
          <a:endParaRPr lang="ru-RU" dirty="0">
            <a:solidFill>
              <a:schemeClr val="bg1"/>
            </a:solidFill>
          </a:endParaRPr>
        </a:p>
      </dgm:t>
    </dgm:pt>
    <dgm:pt modelId="{81770E3C-02B8-4EEF-962E-EA7AA04051A3}" type="parTrans" cxnId="{85ED8C16-5A9E-4D50-BBF9-D30A5556F647}">
      <dgm:prSet/>
      <dgm:spPr/>
      <dgm:t>
        <a:bodyPr/>
        <a:lstStyle/>
        <a:p>
          <a:endParaRPr lang="ru-RU"/>
        </a:p>
      </dgm:t>
    </dgm:pt>
    <dgm:pt modelId="{A906F875-2E95-45A8-913C-B3509DDEB6A8}" type="sibTrans" cxnId="{85ED8C16-5A9E-4D50-BBF9-D30A5556F647}">
      <dgm:prSet/>
      <dgm:spPr/>
      <dgm:t>
        <a:bodyPr/>
        <a:lstStyle/>
        <a:p>
          <a:endParaRPr lang="ru-RU"/>
        </a:p>
      </dgm:t>
    </dgm:pt>
    <dgm:pt modelId="{DABE3EE2-F725-4252-A122-42F9D6A869A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Установление и повышение минимальных социальных стандартов</a:t>
          </a:r>
          <a:endParaRPr lang="ru-RU" dirty="0">
            <a:solidFill>
              <a:schemeClr val="bg1"/>
            </a:solidFill>
          </a:endParaRPr>
        </a:p>
      </dgm:t>
    </dgm:pt>
    <dgm:pt modelId="{962CA76F-C3D5-4C64-88BE-E1BF0E0B95FA}" type="parTrans" cxnId="{A114D83C-562B-4E40-8226-BC9828024A91}">
      <dgm:prSet/>
      <dgm:spPr/>
      <dgm:t>
        <a:bodyPr/>
        <a:lstStyle/>
        <a:p>
          <a:endParaRPr lang="ru-RU"/>
        </a:p>
      </dgm:t>
    </dgm:pt>
    <dgm:pt modelId="{F18F62AE-AACB-498E-B076-740643FAA6D4}" type="sibTrans" cxnId="{A114D83C-562B-4E40-8226-BC9828024A91}">
      <dgm:prSet/>
      <dgm:spPr/>
      <dgm:t>
        <a:bodyPr/>
        <a:lstStyle/>
        <a:p>
          <a:endParaRPr lang="ru-RU"/>
        </a:p>
      </dgm:t>
    </dgm:pt>
    <dgm:pt modelId="{7F56DD0A-E1AF-45E2-A733-E257ED7C8756}" type="pres">
      <dgm:prSet presAssocID="{C00669F6-9389-4CEE-AB91-613693BDB5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68376-CC66-4EE0-8397-09A824FDDFA3}" type="pres">
      <dgm:prSet presAssocID="{F6CD8EA5-D21C-4F6E-BDF8-C25DF507A2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73642-AA2A-44C5-AA5E-FCB1B8663DB2}" type="pres">
      <dgm:prSet presAssocID="{3BAFA3EC-D38F-4497-BBEC-350823FEF487}" presName="sibTrans" presStyleCnt="0"/>
      <dgm:spPr/>
    </dgm:pt>
    <dgm:pt modelId="{AD73860D-002F-411F-8A46-5FCC3E3995B4}" type="pres">
      <dgm:prSet presAssocID="{65F64E9D-3AD3-4657-9122-766C6D08EB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68E6E-CB98-47CF-B640-1436051A3F38}" type="pres">
      <dgm:prSet presAssocID="{693A3DB7-0680-4EC4-9BA0-2D71468DA754}" presName="sibTrans" presStyleCnt="0"/>
      <dgm:spPr/>
    </dgm:pt>
    <dgm:pt modelId="{3E7B52FD-ACDC-44BE-9915-030F874DB370}" type="pres">
      <dgm:prSet presAssocID="{B449064B-0572-4229-BDA8-F0E1BB18D8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E2CD2-F652-4F36-8D75-F08D211E9E9F}" type="pres">
      <dgm:prSet presAssocID="{A906F875-2E95-45A8-913C-B3509DDEB6A8}" presName="sibTrans" presStyleCnt="0"/>
      <dgm:spPr/>
    </dgm:pt>
    <dgm:pt modelId="{BE5CD891-CAAB-4C40-9A5A-1F68E9F90F6B}" type="pres">
      <dgm:prSet presAssocID="{DABE3EE2-F725-4252-A122-42F9D6A869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022C1-1808-4683-9ACE-E5488C426F4E}" type="presOf" srcId="{C00669F6-9389-4CEE-AB91-613693BDB5C1}" destId="{7F56DD0A-E1AF-45E2-A733-E257ED7C8756}" srcOrd="0" destOrd="0" presId="urn:microsoft.com/office/officeart/2005/8/layout/default#2"/>
    <dgm:cxn modelId="{85ED8C16-5A9E-4D50-BBF9-D30A5556F647}" srcId="{C00669F6-9389-4CEE-AB91-613693BDB5C1}" destId="{B449064B-0572-4229-BDA8-F0E1BB18D845}" srcOrd="2" destOrd="0" parTransId="{81770E3C-02B8-4EEF-962E-EA7AA04051A3}" sibTransId="{A906F875-2E95-45A8-913C-B3509DDEB6A8}"/>
    <dgm:cxn modelId="{CDF0C34A-549C-4C95-BE3C-6F47B1274746}" type="presOf" srcId="{F6CD8EA5-D21C-4F6E-BDF8-C25DF507A234}" destId="{E9C68376-CC66-4EE0-8397-09A824FDDFA3}" srcOrd="0" destOrd="0" presId="urn:microsoft.com/office/officeart/2005/8/layout/default#2"/>
    <dgm:cxn modelId="{A3E747EC-AEFA-442B-9E93-F659D0A88D90}" type="presOf" srcId="{DABE3EE2-F725-4252-A122-42F9D6A869A3}" destId="{BE5CD891-CAAB-4C40-9A5A-1F68E9F90F6B}" srcOrd="0" destOrd="0" presId="urn:microsoft.com/office/officeart/2005/8/layout/default#2"/>
    <dgm:cxn modelId="{A114D83C-562B-4E40-8226-BC9828024A91}" srcId="{C00669F6-9389-4CEE-AB91-613693BDB5C1}" destId="{DABE3EE2-F725-4252-A122-42F9D6A869A3}" srcOrd="3" destOrd="0" parTransId="{962CA76F-C3D5-4C64-88BE-E1BF0E0B95FA}" sibTransId="{F18F62AE-AACB-498E-B076-740643FAA6D4}"/>
    <dgm:cxn modelId="{E02724F7-6000-419D-B3F4-4F7351D389AE}" type="presOf" srcId="{65F64E9D-3AD3-4657-9122-766C6D08EB30}" destId="{AD73860D-002F-411F-8A46-5FCC3E3995B4}" srcOrd="0" destOrd="0" presId="urn:microsoft.com/office/officeart/2005/8/layout/default#2"/>
    <dgm:cxn modelId="{1047B92F-287A-476A-84B2-522E13410079}" srcId="{C00669F6-9389-4CEE-AB91-613693BDB5C1}" destId="{65F64E9D-3AD3-4657-9122-766C6D08EB30}" srcOrd="1" destOrd="0" parTransId="{B61D0F05-940E-4ABD-8479-98B9F08BB6CA}" sibTransId="{693A3DB7-0680-4EC4-9BA0-2D71468DA754}"/>
    <dgm:cxn modelId="{269140EA-173F-425C-8C24-0629C6251BE5}" srcId="{C00669F6-9389-4CEE-AB91-613693BDB5C1}" destId="{F6CD8EA5-D21C-4F6E-BDF8-C25DF507A234}" srcOrd="0" destOrd="0" parTransId="{78081F3A-8949-4867-843C-D47745551BDF}" sibTransId="{3BAFA3EC-D38F-4497-BBEC-350823FEF487}"/>
    <dgm:cxn modelId="{2DB6F937-E0CA-4A62-B614-5BB11BF3AF09}" type="presOf" srcId="{B449064B-0572-4229-BDA8-F0E1BB18D845}" destId="{3E7B52FD-ACDC-44BE-9915-030F874DB370}" srcOrd="0" destOrd="0" presId="urn:microsoft.com/office/officeart/2005/8/layout/default#2"/>
    <dgm:cxn modelId="{D6D8BB99-7A33-47E1-A8FE-C67B64138D56}" type="presParOf" srcId="{7F56DD0A-E1AF-45E2-A733-E257ED7C8756}" destId="{E9C68376-CC66-4EE0-8397-09A824FDDFA3}" srcOrd="0" destOrd="0" presId="urn:microsoft.com/office/officeart/2005/8/layout/default#2"/>
    <dgm:cxn modelId="{C57815B6-604A-4A26-839E-6D4D3A3ACF96}" type="presParOf" srcId="{7F56DD0A-E1AF-45E2-A733-E257ED7C8756}" destId="{A2473642-AA2A-44C5-AA5E-FCB1B8663DB2}" srcOrd="1" destOrd="0" presId="urn:microsoft.com/office/officeart/2005/8/layout/default#2"/>
    <dgm:cxn modelId="{070854CD-EECA-432F-8174-77A2A6904B29}" type="presParOf" srcId="{7F56DD0A-E1AF-45E2-A733-E257ED7C8756}" destId="{AD73860D-002F-411F-8A46-5FCC3E3995B4}" srcOrd="2" destOrd="0" presId="urn:microsoft.com/office/officeart/2005/8/layout/default#2"/>
    <dgm:cxn modelId="{8071A48E-1A83-49B7-BCF3-B9B79748C062}" type="presParOf" srcId="{7F56DD0A-E1AF-45E2-A733-E257ED7C8756}" destId="{9A668E6E-CB98-47CF-B640-1436051A3F38}" srcOrd="3" destOrd="0" presId="urn:microsoft.com/office/officeart/2005/8/layout/default#2"/>
    <dgm:cxn modelId="{704AE45D-E892-4AAF-A68F-8FFD372C61D8}" type="presParOf" srcId="{7F56DD0A-E1AF-45E2-A733-E257ED7C8756}" destId="{3E7B52FD-ACDC-44BE-9915-030F874DB370}" srcOrd="4" destOrd="0" presId="urn:microsoft.com/office/officeart/2005/8/layout/default#2"/>
    <dgm:cxn modelId="{A5688581-6F46-49D6-AC51-718755ED8515}" type="presParOf" srcId="{7F56DD0A-E1AF-45E2-A733-E257ED7C8756}" destId="{A7BE2CD2-F652-4F36-8D75-F08D211E9E9F}" srcOrd="5" destOrd="0" presId="urn:microsoft.com/office/officeart/2005/8/layout/default#2"/>
    <dgm:cxn modelId="{86915DA5-073E-4AF1-83AB-392FB7EA66BD}" type="presParOf" srcId="{7F56DD0A-E1AF-45E2-A733-E257ED7C8756}" destId="{BE5CD891-CAAB-4C40-9A5A-1F68E9F90F6B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5BDCEF-E4E1-4A29-9F59-0A51EF113BE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8F2F29AB-0D9C-41C4-B9DB-A974966667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отсутствие</a:t>
          </a:r>
          <a:endParaRPr lang="ru-RU" sz="2000" dirty="0">
            <a:solidFill>
              <a:schemeClr val="bg1"/>
            </a:solidFill>
          </a:endParaRPr>
        </a:p>
      </dgm:t>
    </dgm:pt>
    <dgm:pt modelId="{B25B2CCC-C0AE-427D-825A-1CF7113783F3}" type="parTrans" cxnId="{BB58AF88-03D4-4AF9-AFA2-926E9BC5DAEC}">
      <dgm:prSet/>
      <dgm:spPr/>
      <dgm:t>
        <a:bodyPr/>
        <a:lstStyle/>
        <a:p>
          <a:endParaRPr lang="ru-RU"/>
        </a:p>
      </dgm:t>
    </dgm:pt>
    <dgm:pt modelId="{753A665B-86B3-47F8-8143-D6BA5BE53C62}" type="sibTrans" cxnId="{BB58AF88-03D4-4AF9-AFA2-926E9BC5DAEC}">
      <dgm:prSet/>
      <dgm:spPr/>
      <dgm:t>
        <a:bodyPr/>
        <a:lstStyle/>
        <a:p>
          <a:endParaRPr lang="ru-RU"/>
        </a:p>
      </dgm:t>
    </dgm:pt>
    <dgm:pt modelId="{CD6A6596-5F07-4B90-9A16-BD7D8F3400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демогр. угрозы</a:t>
          </a:r>
          <a:endParaRPr lang="ru-RU" sz="2000" dirty="0">
            <a:solidFill>
              <a:schemeClr val="bg1"/>
            </a:solidFill>
          </a:endParaRPr>
        </a:p>
      </dgm:t>
    </dgm:pt>
    <dgm:pt modelId="{21D6C2BD-533D-4FF4-8D26-A91CE2BDCF78}" type="parTrans" cxnId="{F67DE1FD-D503-4AE9-8729-0B2F05557A84}">
      <dgm:prSet/>
      <dgm:spPr/>
      <dgm:t>
        <a:bodyPr/>
        <a:lstStyle/>
        <a:p>
          <a:endParaRPr lang="ru-RU"/>
        </a:p>
      </dgm:t>
    </dgm:pt>
    <dgm:pt modelId="{307C4C37-B180-4DAD-931B-BE68F71B2842}" type="sibTrans" cxnId="{F67DE1FD-D503-4AE9-8729-0B2F05557A84}">
      <dgm:prSet/>
      <dgm:spPr/>
      <dgm:t>
        <a:bodyPr/>
        <a:lstStyle/>
        <a:p>
          <a:endParaRPr lang="ru-RU"/>
        </a:p>
      </dgm:t>
    </dgm:pt>
    <dgm:pt modelId="{3767900A-824B-4B26-B58D-A7EA0C8195D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общество и государство</a:t>
          </a:r>
          <a:endParaRPr lang="ru-RU" sz="2000" dirty="0">
            <a:solidFill>
              <a:schemeClr val="bg1"/>
            </a:solidFill>
          </a:endParaRPr>
        </a:p>
      </dgm:t>
    </dgm:pt>
    <dgm:pt modelId="{75E22E48-6764-47F9-8B8B-5CAEAA2D6535}" type="parTrans" cxnId="{4B80A44B-1B46-4BEF-9C56-3C4526C21F30}">
      <dgm:prSet/>
      <dgm:spPr/>
      <dgm:t>
        <a:bodyPr/>
        <a:lstStyle/>
        <a:p>
          <a:endParaRPr lang="ru-RU"/>
        </a:p>
      </dgm:t>
    </dgm:pt>
    <dgm:pt modelId="{504A4EAF-25B5-489E-B9EE-28CCAA4B6126}" type="sibTrans" cxnId="{4B80A44B-1B46-4BEF-9C56-3C4526C21F30}">
      <dgm:prSet/>
      <dgm:spPr/>
      <dgm:t>
        <a:bodyPr/>
        <a:lstStyle/>
        <a:p>
          <a:endParaRPr lang="ru-RU"/>
        </a:p>
      </dgm:t>
    </dgm:pt>
    <dgm:pt modelId="{FECC5516-5516-4D1C-92AE-C8BAE9E37925}" type="pres">
      <dgm:prSet presAssocID="{A65BDCEF-E4E1-4A29-9F59-0A51EF113BE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B840FC-FFA6-4167-B679-22D0B63B082D}" type="pres">
      <dgm:prSet presAssocID="{8F2F29AB-0D9C-41C4-B9DB-A97496666753}" presName="Accent1" presStyleCnt="0"/>
      <dgm:spPr/>
    </dgm:pt>
    <dgm:pt modelId="{A096DDB8-CF86-4C93-9C8B-659A02362133}" type="pres">
      <dgm:prSet presAssocID="{8F2F29AB-0D9C-41C4-B9DB-A97496666753}" presName="Accent" presStyleLbl="node1" presStyleIdx="0" presStyleCnt="3"/>
      <dgm:spPr/>
    </dgm:pt>
    <dgm:pt modelId="{3D8F5B3C-B707-43DB-966E-DD658C674BC9}" type="pres">
      <dgm:prSet presAssocID="{8F2F29AB-0D9C-41C4-B9DB-A97496666753}" presName="Parent1" presStyleLbl="revTx" presStyleIdx="0" presStyleCnt="3" custScaleX="158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BBE23-83D9-4466-AD1B-A3F4EC092B1E}" type="pres">
      <dgm:prSet presAssocID="{CD6A6596-5F07-4B90-9A16-BD7D8F3400C1}" presName="Accent2" presStyleCnt="0"/>
      <dgm:spPr/>
    </dgm:pt>
    <dgm:pt modelId="{8C07DC01-248A-4051-AB10-C8E3C7C387FF}" type="pres">
      <dgm:prSet presAssocID="{CD6A6596-5F07-4B90-9A16-BD7D8F3400C1}" presName="Accent" presStyleLbl="node1" presStyleIdx="1" presStyleCnt="3"/>
      <dgm:spPr/>
    </dgm:pt>
    <dgm:pt modelId="{D9DC23A7-5AFE-42D0-9571-75A4F7237125}" type="pres">
      <dgm:prSet presAssocID="{CD6A6596-5F07-4B90-9A16-BD7D8F3400C1}" presName="Parent2" presStyleLbl="revTx" presStyleIdx="1" presStyleCnt="3" custScaleX="1276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1E9E-C3F1-4D5B-9545-E4C04952BADB}" type="pres">
      <dgm:prSet presAssocID="{3767900A-824B-4B26-B58D-A7EA0C8195D7}" presName="Accent3" presStyleCnt="0"/>
      <dgm:spPr/>
    </dgm:pt>
    <dgm:pt modelId="{3F3C7D9E-8AFF-4A40-A84A-A08D3D669E66}" type="pres">
      <dgm:prSet presAssocID="{3767900A-824B-4B26-B58D-A7EA0C8195D7}" presName="Accent" presStyleLbl="node1" presStyleIdx="2" presStyleCnt="3"/>
      <dgm:spPr/>
    </dgm:pt>
    <dgm:pt modelId="{9C847987-FC2C-459A-B809-CE8C2FDC539F}" type="pres">
      <dgm:prSet presAssocID="{3767900A-824B-4B26-B58D-A7EA0C8195D7}" presName="Parent3" presStyleLbl="revTx" presStyleIdx="2" presStyleCnt="3" custScaleX="225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E153D-4677-4E8F-ACA8-2079EEB6CB49}" type="presOf" srcId="{8F2F29AB-0D9C-41C4-B9DB-A97496666753}" destId="{3D8F5B3C-B707-43DB-966E-DD658C674BC9}" srcOrd="0" destOrd="0" presId="urn:microsoft.com/office/officeart/2009/layout/CircleArrowProcess"/>
    <dgm:cxn modelId="{F67DE1FD-D503-4AE9-8729-0B2F05557A84}" srcId="{A65BDCEF-E4E1-4A29-9F59-0A51EF113BE4}" destId="{CD6A6596-5F07-4B90-9A16-BD7D8F3400C1}" srcOrd="1" destOrd="0" parTransId="{21D6C2BD-533D-4FF4-8D26-A91CE2BDCF78}" sibTransId="{307C4C37-B180-4DAD-931B-BE68F71B2842}"/>
    <dgm:cxn modelId="{232BC0C7-61FA-4817-8FB5-1C5488F70C49}" type="presOf" srcId="{3767900A-824B-4B26-B58D-A7EA0C8195D7}" destId="{9C847987-FC2C-459A-B809-CE8C2FDC539F}" srcOrd="0" destOrd="0" presId="urn:microsoft.com/office/officeart/2009/layout/CircleArrowProcess"/>
    <dgm:cxn modelId="{BB58AF88-03D4-4AF9-AFA2-926E9BC5DAEC}" srcId="{A65BDCEF-E4E1-4A29-9F59-0A51EF113BE4}" destId="{8F2F29AB-0D9C-41C4-B9DB-A97496666753}" srcOrd="0" destOrd="0" parTransId="{B25B2CCC-C0AE-427D-825A-1CF7113783F3}" sibTransId="{753A665B-86B3-47F8-8143-D6BA5BE53C62}"/>
    <dgm:cxn modelId="{2F2C6B4D-B086-4AF9-9A99-FAC66F2D6141}" type="presOf" srcId="{CD6A6596-5F07-4B90-9A16-BD7D8F3400C1}" destId="{D9DC23A7-5AFE-42D0-9571-75A4F7237125}" srcOrd="0" destOrd="0" presId="urn:microsoft.com/office/officeart/2009/layout/CircleArrowProcess"/>
    <dgm:cxn modelId="{4B80A44B-1B46-4BEF-9C56-3C4526C21F30}" srcId="{A65BDCEF-E4E1-4A29-9F59-0A51EF113BE4}" destId="{3767900A-824B-4B26-B58D-A7EA0C8195D7}" srcOrd="2" destOrd="0" parTransId="{75E22E48-6764-47F9-8B8B-5CAEAA2D6535}" sibTransId="{504A4EAF-25B5-489E-B9EE-28CCAA4B6126}"/>
    <dgm:cxn modelId="{56771D7F-0007-49CD-A4DB-776027E6C5E3}" type="presOf" srcId="{A65BDCEF-E4E1-4A29-9F59-0A51EF113BE4}" destId="{FECC5516-5516-4D1C-92AE-C8BAE9E37925}" srcOrd="0" destOrd="0" presId="urn:microsoft.com/office/officeart/2009/layout/CircleArrowProcess"/>
    <dgm:cxn modelId="{6035D13D-C316-40DD-A51B-07B5CF023E16}" type="presParOf" srcId="{FECC5516-5516-4D1C-92AE-C8BAE9E37925}" destId="{05B840FC-FFA6-4167-B679-22D0B63B082D}" srcOrd="0" destOrd="0" presId="urn:microsoft.com/office/officeart/2009/layout/CircleArrowProcess"/>
    <dgm:cxn modelId="{FE1D735A-0422-402E-98D4-7E1EF327334C}" type="presParOf" srcId="{05B840FC-FFA6-4167-B679-22D0B63B082D}" destId="{A096DDB8-CF86-4C93-9C8B-659A02362133}" srcOrd="0" destOrd="0" presId="urn:microsoft.com/office/officeart/2009/layout/CircleArrowProcess"/>
    <dgm:cxn modelId="{0C624C0D-AE17-4FDD-8A7E-82F61EA21DFC}" type="presParOf" srcId="{FECC5516-5516-4D1C-92AE-C8BAE9E37925}" destId="{3D8F5B3C-B707-43DB-966E-DD658C674BC9}" srcOrd="1" destOrd="0" presId="urn:microsoft.com/office/officeart/2009/layout/CircleArrowProcess"/>
    <dgm:cxn modelId="{3F1DB363-0176-4583-A7CD-587AAD949A56}" type="presParOf" srcId="{FECC5516-5516-4D1C-92AE-C8BAE9E37925}" destId="{E14BBE23-83D9-4466-AD1B-A3F4EC092B1E}" srcOrd="2" destOrd="0" presId="urn:microsoft.com/office/officeart/2009/layout/CircleArrowProcess"/>
    <dgm:cxn modelId="{5AE4C3B3-8B26-454E-8BEE-DF6D1AA89766}" type="presParOf" srcId="{E14BBE23-83D9-4466-AD1B-A3F4EC092B1E}" destId="{8C07DC01-248A-4051-AB10-C8E3C7C387FF}" srcOrd="0" destOrd="0" presId="urn:microsoft.com/office/officeart/2009/layout/CircleArrowProcess"/>
    <dgm:cxn modelId="{6CD5594C-02BD-4085-9C19-25A7D28728A4}" type="presParOf" srcId="{FECC5516-5516-4D1C-92AE-C8BAE9E37925}" destId="{D9DC23A7-5AFE-42D0-9571-75A4F7237125}" srcOrd="3" destOrd="0" presId="urn:microsoft.com/office/officeart/2009/layout/CircleArrowProcess"/>
    <dgm:cxn modelId="{298CCA21-27BE-40D4-9B58-D2B6765E7BEE}" type="presParOf" srcId="{FECC5516-5516-4D1C-92AE-C8BAE9E37925}" destId="{A1E71E9E-C3F1-4D5B-9545-E4C04952BADB}" srcOrd="4" destOrd="0" presId="urn:microsoft.com/office/officeart/2009/layout/CircleArrowProcess"/>
    <dgm:cxn modelId="{2E287E8D-D9E1-40B4-9561-6A70500D4192}" type="presParOf" srcId="{A1E71E9E-C3F1-4D5B-9545-E4C04952BADB}" destId="{3F3C7D9E-8AFF-4A40-A84A-A08D3D669E66}" srcOrd="0" destOrd="0" presId="urn:microsoft.com/office/officeart/2009/layout/CircleArrowProcess"/>
    <dgm:cxn modelId="{61D2F322-6CB4-4A3D-9DCF-AD6CEEE2ADD0}" type="presParOf" srcId="{FECC5516-5516-4D1C-92AE-C8BAE9E37925}" destId="{9C847987-FC2C-459A-B809-CE8C2FDC539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C2759F-AB34-40DA-8817-8E31D10A0D0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ACBC7548-6E7B-48F6-B4B2-5E1B2241597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явления, тенденции</a:t>
          </a:r>
          <a:endParaRPr lang="ru-RU" sz="2000" dirty="0">
            <a:solidFill>
              <a:schemeClr val="bg1"/>
            </a:solidFill>
          </a:endParaRPr>
        </a:p>
      </dgm:t>
    </dgm:pt>
    <dgm:pt modelId="{892C533B-DEA6-4809-9487-1489559ECBC8}" type="parTrans" cxnId="{C9491E74-4369-4D22-B87F-7990F6911BC1}">
      <dgm:prSet/>
      <dgm:spPr/>
      <dgm:t>
        <a:bodyPr/>
        <a:lstStyle/>
        <a:p>
          <a:endParaRPr lang="ru-RU"/>
        </a:p>
      </dgm:t>
    </dgm:pt>
    <dgm:pt modelId="{3B783732-BAEA-45CB-A454-9D96FD9E9B01}" type="sibTrans" cxnId="{C9491E74-4369-4D22-B87F-7990F6911BC1}">
      <dgm:prSet/>
      <dgm:spPr/>
      <dgm:t>
        <a:bodyPr/>
        <a:lstStyle/>
        <a:p>
          <a:endParaRPr lang="ru-RU"/>
        </a:p>
      </dgm:t>
    </dgm:pt>
    <dgm:pt modelId="{7BF59CBA-BC71-4D11-B3B3-3A40810E044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отрицательное воздействие</a:t>
          </a:r>
          <a:endParaRPr lang="ru-RU" sz="2000" dirty="0">
            <a:solidFill>
              <a:schemeClr val="bg1"/>
            </a:solidFill>
          </a:endParaRPr>
        </a:p>
      </dgm:t>
    </dgm:pt>
    <dgm:pt modelId="{14F2C1ED-0DD4-4130-8590-BF339A55770F}" type="parTrans" cxnId="{DE14C9BE-7C40-467E-8DB5-19C906326058}">
      <dgm:prSet/>
      <dgm:spPr/>
      <dgm:t>
        <a:bodyPr/>
        <a:lstStyle/>
        <a:p>
          <a:endParaRPr lang="ru-RU"/>
        </a:p>
      </dgm:t>
    </dgm:pt>
    <dgm:pt modelId="{4FF7D286-B415-4489-B0BB-48826A86072C}" type="sibTrans" cxnId="{DE14C9BE-7C40-467E-8DB5-19C906326058}">
      <dgm:prSet/>
      <dgm:spPr/>
      <dgm:t>
        <a:bodyPr/>
        <a:lstStyle/>
        <a:p>
          <a:endParaRPr lang="ru-RU"/>
        </a:p>
      </dgm:t>
    </dgm:pt>
    <dgm:pt modelId="{43A0B064-7004-4DFB-B008-7F15B40A220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развитие страны</a:t>
          </a:r>
          <a:endParaRPr lang="ru-RU" sz="2000" dirty="0">
            <a:solidFill>
              <a:schemeClr val="bg1"/>
            </a:solidFill>
          </a:endParaRPr>
        </a:p>
      </dgm:t>
    </dgm:pt>
    <dgm:pt modelId="{9217D84F-A2C0-4CBA-8775-E010E14A05DD}" type="parTrans" cxnId="{367BE26E-6607-4DFA-B85B-A6E104FA3638}">
      <dgm:prSet/>
      <dgm:spPr/>
      <dgm:t>
        <a:bodyPr/>
        <a:lstStyle/>
        <a:p>
          <a:endParaRPr lang="ru-RU"/>
        </a:p>
      </dgm:t>
    </dgm:pt>
    <dgm:pt modelId="{B402FD19-A8E9-449C-859D-6D946AEA52B5}" type="sibTrans" cxnId="{367BE26E-6607-4DFA-B85B-A6E104FA3638}">
      <dgm:prSet/>
      <dgm:spPr/>
      <dgm:t>
        <a:bodyPr/>
        <a:lstStyle/>
        <a:p>
          <a:endParaRPr lang="ru-RU"/>
        </a:p>
      </dgm:t>
    </dgm:pt>
    <dgm:pt modelId="{556AB207-F699-4A27-B683-2A2FB5D646AC}" type="pres">
      <dgm:prSet presAssocID="{1DC2759F-AB34-40DA-8817-8E31D10A0D0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F80BAD-0B17-4D39-80A0-1AFEC953D859}" type="pres">
      <dgm:prSet presAssocID="{ACBC7548-6E7B-48F6-B4B2-5E1B2241597C}" presName="Accent1" presStyleCnt="0"/>
      <dgm:spPr/>
    </dgm:pt>
    <dgm:pt modelId="{FA8932E7-9957-45F3-9847-550F91AA8340}" type="pres">
      <dgm:prSet presAssocID="{ACBC7548-6E7B-48F6-B4B2-5E1B2241597C}" presName="Accent" presStyleLbl="node1" presStyleIdx="0" presStyleCnt="3"/>
      <dgm:spPr/>
    </dgm:pt>
    <dgm:pt modelId="{C96C7832-5C2F-4911-9491-272D3BB38D1C}" type="pres">
      <dgm:prSet presAssocID="{ACBC7548-6E7B-48F6-B4B2-5E1B2241597C}" presName="Parent1" presStyleLbl="revTx" presStyleIdx="0" presStyleCnt="3" custScaleX="173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005DB-A45D-4B6A-B7A5-1032E6FC1B18}" type="pres">
      <dgm:prSet presAssocID="{7BF59CBA-BC71-4D11-B3B3-3A40810E0443}" presName="Accent2" presStyleCnt="0"/>
      <dgm:spPr/>
    </dgm:pt>
    <dgm:pt modelId="{AF1D07B2-6F07-46CE-A24B-FB6AEDE6B484}" type="pres">
      <dgm:prSet presAssocID="{7BF59CBA-BC71-4D11-B3B3-3A40810E0443}" presName="Accent" presStyleLbl="node1" presStyleIdx="1" presStyleCnt="3"/>
      <dgm:spPr/>
    </dgm:pt>
    <dgm:pt modelId="{6F30E1E2-2483-4AF8-B15E-793361927AF2}" type="pres">
      <dgm:prSet presAssocID="{7BF59CBA-BC71-4D11-B3B3-3A40810E0443}" presName="Parent2" presStyleLbl="revTx" presStyleIdx="1" presStyleCnt="3" custScaleX="179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784E1-82BC-4BC3-827A-D0DD02E5D85C}" type="pres">
      <dgm:prSet presAssocID="{43A0B064-7004-4DFB-B008-7F15B40A2206}" presName="Accent3" presStyleCnt="0"/>
      <dgm:spPr/>
    </dgm:pt>
    <dgm:pt modelId="{33751627-7F85-454C-9882-FB4DD10A1502}" type="pres">
      <dgm:prSet presAssocID="{43A0B064-7004-4DFB-B008-7F15B40A2206}" presName="Accent" presStyleLbl="node1" presStyleIdx="2" presStyleCnt="3"/>
      <dgm:spPr/>
    </dgm:pt>
    <dgm:pt modelId="{F321F5AE-8B03-4A1A-B99B-74E826F7BAC2}" type="pres">
      <dgm:prSet presAssocID="{43A0B064-7004-4DFB-B008-7F15B40A2206}" presName="Parent3" presStyleLbl="revTx" presStyleIdx="2" presStyleCnt="3" custScaleX="186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71236-7DBA-4329-AD55-9551424D15D3}" type="presOf" srcId="{ACBC7548-6E7B-48F6-B4B2-5E1B2241597C}" destId="{C96C7832-5C2F-4911-9491-272D3BB38D1C}" srcOrd="0" destOrd="0" presId="urn:microsoft.com/office/officeart/2009/layout/CircleArrowProcess"/>
    <dgm:cxn modelId="{4B3D31A1-C0DE-467F-89D1-9F6A770A5501}" type="presOf" srcId="{7BF59CBA-BC71-4D11-B3B3-3A40810E0443}" destId="{6F30E1E2-2483-4AF8-B15E-793361927AF2}" srcOrd="0" destOrd="0" presId="urn:microsoft.com/office/officeart/2009/layout/CircleArrowProcess"/>
    <dgm:cxn modelId="{C9491E74-4369-4D22-B87F-7990F6911BC1}" srcId="{1DC2759F-AB34-40DA-8817-8E31D10A0D01}" destId="{ACBC7548-6E7B-48F6-B4B2-5E1B2241597C}" srcOrd="0" destOrd="0" parTransId="{892C533B-DEA6-4809-9487-1489559ECBC8}" sibTransId="{3B783732-BAEA-45CB-A454-9D96FD9E9B01}"/>
    <dgm:cxn modelId="{E453F667-2FDC-4F64-864F-EDAF7037FA9D}" type="presOf" srcId="{43A0B064-7004-4DFB-B008-7F15B40A2206}" destId="{F321F5AE-8B03-4A1A-B99B-74E826F7BAC2}" srcOrd="0" destOrd="0" presId="urn:microsoft.com/office/officeart/2009/layout/CircleArrowProcess"/>
    <dgm:cxn modelId="{367BE26E-6607-4DFA-B85B-A6E104FA3638}" srcId="{1DC2759F-AB34-40DA-8817-8E31D10A0D01}" destId="{43A0B064-7004-4DFB-B008-7F15B40A2206}" srcOrd="2" destOrd="0" parTransId="{9217D84F-A2C0-4CBA-8775-E010E14A05DD}" sibTransId="{B402FD19-A8E9-449C-859D-6D946AEA52B5}"/>
    <dgm:cxn modelId="{40174B16-B60B-49EA-8A4E-F081F3CA3A4C}" type="presOf" srcId="{1DC2759F-AB34-40DA-8817-8E31D10A0D01}" destId="{556AB207-F699-4A27-B683-2A2FB5D646AC}" srcOrd="0" destOrd="0" presId="urn:microsoft.com/office/officeart/2009/layout/CircleArrowProcess"/>
    <dgm:cxn modelId="{DE14C9BE-7C40-467E-8DB5-19C906326058}" srcId="{1DC2759F-AB34-40DA-8817-8E31D10A0D01}" destId="{7BF59CBA-BC71-4D11-B3B3-3A40810E0443}" srcOrd="1" destOrd="0" parTransId="{14F2C1ED-0DD4-4130-8590-BF339A55770F}" sibTransId="{4FF7D286-B415-4489-B0BB-48826A86072C}"/>
    <dgm:cxn modelId="{A366601E-F8FB-4E43-BF85-27973234FF22}" type="presParOf" srcId="{556AB207-F699-4A27-B683-2A2FB5D646AC}" destId="{9DF80BAD-0B17-4D39-80A0-1AFEC953D859}" srcOrd="0" destOrd="0" presId="urn:microsoft.com/office/officeart/2009/layout/CircleArrowProcess"/>
    <dgm:cxn modelId="{23AA1DBD-91AD-4CCB-A64C-10057B0AD314}" type="presParOf" srcId="{9DF80BAD-0B17-4D39-80A0-1AFEC953D859}" destId="{FA8932E7-9957-45F3-9847-550F91AA8340}" srcOrd="0" destOrd="0" presId="urn:microsoft.com/office/officeart/2009/layout/CircleArrowProcess"/>
    <dgm:cxn modelId="{21CD5140-25FA-4967-ABF2-E046EAB88AE4}" type="presParOf" srcId="{556AB207-F699-4A27-B683-2A2FB5D646AC}" destId="{C96C7832-5C2F-4911-9491-272D3BB38D1C}" srcOrd="1" destOrd="0" presId="urn:microsoft.com/office/officeart/2009/layout/CircleArrowProcess"/>
    <dgm:cxn modelId="{B2D9FAAB-F89E-44D0-9D58-1C6AF6F898FE}" type="presParOf" srcId="{556AB207-F699-4A27-B683-2A2FB5D646AC}" destId="{846005DB-A45D-4B6A-B7A5-1032E6FC1B18}" srcOrd="2" destOrd="0" presId="urn:microsoft.com/office/officeart/2009/layout/CircleArrowProcess"/>
    <dgm:cxn modelId="{5B7A215D-6311-450D-92B9-04D437411BEF}" type="presParOf" srcId="{846005DB-A45D-4B6A-B7A5-1032E6FC1B18}" destId="{AF1D07B2-6F07-46CE-A24B-FB6AEDE6B484}" srcOrd="0" destOrd="0" presId="urn:microsoft.com/office/officeart/2009/layout/CircleArrowProcess"/>
    <dgm:cxn modelId="{76EF77A8-D4F4-40BB-BAB8-E5115496FB5C}" type="presParOf" srcId="{556AB207-F699-4A27-B683-2A2FB5D646AC}" destId="{6F30E1E2-2483-4AF8-B15E-793361927AF2}" srcOrd="3" destOrd="0" presId="urn:microsoft.com/office/officeart/2009/layout/CircleArrowProcess"/>
    <dgm:cxn modelId="{744D37C6-69F9-4D24-99BE-C6E220F4D71B}" type="presParOf" srcId="{556AB207-F699-4A27-B683-2A2FB5D646AC}" destId="{1B1784E1-82BC-4BC3-827A-D0DD02E5D85C}" srcOrd="4" destOrd="0" presId="urn:microsoft.com/office/officeart/2009/layout/CircleArrowProcess"/>
    <dgm:cxn modelId="{369876E2-8CDE-4668-B431-4849D2A3D191}" type="presParOf" srcId="{1B1784E1-82BC-4BC3-827A-D0DD02E5D85C}" destId="{33751627-7F85-454C-9882-FB4DD10A1502}" srcOrd="0" destOrd="0" presId="urn:microsoft.com/office/officeart/2009/layout/CircleArrowProcess"/>
    <dgm:cxn modelId="{91F3AC0E-CA32-4549-A136-36BDB2EF91D5}" type="presParOf" srcId="{556AB207-F699-4A27-B683-2A2FB5D646AC}" destId="{F321F5AE-8B03-4A1A-B99B-74E826F7BAC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E262BC-C57B-4CD4-8D76-7002D057BEEE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5597FB8-5363-499B-8138-D2325F8DAA63}">
      <dgm:prSet phldrT="[Текст]"/>
      <dgm:spPr>
        <a:xfrm>
          <a:off x="0" y="288321"/>
          <a:ext cx="3504398" cy="1810385"/>
        </a:xfrm>
        <a:prstGeom prst="roundRect">
          <a:avLst/>
        </a:prstGeom>
        <a:solidFill>
          <a:srgbClr val="64A73B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Как обстоят дела в реальности?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B0A8A5A-E0A0-4613-AF01-0E9A58FD8F90}" type="parTrans" cxnId="{0DFE1EB3-7BDF-48BB-8819-A409EFED39CA}">
      <dgm:prSet/>
      <dgm:spPr/>
      <dgm:t>
        <a:bodyPr/>
        <a:lstStyle/>
        <a:p>
          <a:endParaRPr lang="ru-RU"/>
        </a:p>
      </dgm:t>
    </dgm:pt>
    <dgm:pt modelId="{A4B2CF13-779F-487C-814B-F0412EFB5467}" type="sibTrans" cxnId="{0DFE1EB3-7BDF-48BB-8819-A409EFED39CA}">
      <dgm:prSet/>
      <dgm:spPr/>
      <dgm:t>
        <a:bodyPr/>
        <a:lstStyle/>
        <a:p>
          <a:endParaRPr lang="ru-RU"/>
        </a:p>
      </dgm:t>
    </dgm:pt>
    <dgm:pt modelId="{F18DF6E7-37A8-40C9-9BFE-C999522DAC75}">
      <dgm:prSet phldrT="[Текст]"/>
      <dgm:spPr>
        <a:xfrm>
          <a:off x="3804676" y="288321"/>
          <a:ext cx="3575148" cy="1810385"/>
        </a:xfrm>
        <a:prstGeom prst="roundRect">
          <a:avLst/>
        </a:prstGeom>
        <a:solidFill>
          <a:srgbClr val="64A73B">
            <a:hueOff val="-1521875"/>
            <a:satOff val="16014"/>
            <a:lumOff val="91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Как должно быть? </a:t>
          </a:r>
        </a:p>
        <a:p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(по закону, по требованиям и т.д.)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6EE8C143-F513-4817-B719-7BB6749B15C8}" type="parTrans" cxnId="{42AB6C5B-4671-4DC4-8D96-DEDC152C003D}">
      <dgm:prSet/>
      <dgm:spPr/>
      <dgm:t>
        <a:bodyPr/>
        <a:lstStyle/>
        <a:p>
          <a:endParaRPr lang="ru-RU"/>
        </a:p>
      </dgm:t>
    </dgm:pt>
    <dgm:pt modelId="{BA2CD7FB-4227-41B7-BB9F-18B2B040CC5D}" type="sibTrans" cxnId="{42AB6C5B-4671-4DC4-8D96-DEDC152C003D}">
      <dgm:prSet/>
      <dgm:spPr/>
      <dgm:t>
        <a:bodyPr/>
        <a:lstStyle/>
        <a:p>
          <a:endParaRPr lang="ru-RU"/>
        </a:p>
      </dgm:t>
    </dgm:pt>
    <dgm:pt modelId="{FDFD05D9-31EC-4837-8CF1-C95EFE5ED345}">
      <dgm:prSet phldrT="[Текст]"/>
      <dgm:spPr>
        <a:xfrm>
          <a:off x="96708" y="2458847"/>
          <a:ext cx="3418677" cy="1810385"/>
        </a:xfrm>
        <a:prstGeom prst="roundRect">
          <a:avLst/>
        </a:prstGeom>
        <a:solidFill>
          <a:srgbClr val="64A73B">
            <a:hueOff val="-3043749"/>
            <a:satOff val="32028"/>
            <a:lumOff val="1831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Почему дела обстоят не так, как должно быть? (причины)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5C1B01F-9DFD-46B9-9E46-109CFD574927}" type="parTrans" cxnId="{5DD3B577-8EB1-4A3A-A850-9EA7ED396DE7}">
      <dgm:prSet/>
      <dgm:spPr/>
      <dgm:t>
        <a:bodyPr/>
        <a:lstStyle/>
        <a:p>
          <a:endParaRPr lang="ru-RU"/>
        </a:p>
      </dgm:t>
    </dgm:pt>
    <dgm:pt modelId="{9E850DA5-7305-4E09-996A-E0208AE0352C}" type="sibTrans" cxnId="{5DD3B577-8EB1-4A3A-A850-9EA7ED396DE7}">
      <dgm:prSet/>
      <dgm:spPr/>
      <dgm:t>
        <a:bodyPr/>
        <a:lstStyle/>
        <a:p>
          <a:endParaRPr lang="ru-RU"/>
        </a:p>
      </dgm:t>
    </dgm:pt>
    <dgm:pt modelId="{67303984-17EE-4F2B-A786-0BD2A009F50B}">
      <dgm:prSet phldrT="[Текст]"/>
      <dgm:spPr>
        <a:xfrm>
          <a:off x="3762393" y="2458847"/>
          <a:ext cx="3705206" cy="1810385"/>
        </a:xfrm>
        <a:prstGeom prst="roundRect">
          <a:avLst/>
        </a:prstGeom>
        <a:solidFill>
          <a:srgbClr val="64A73B">
            <a:hueOff val="-4565624"/>
            <a:satOff val="48042"/>
            <a:lumOff val="2746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Что необходимо сделать? (пути решения  проблемы)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214228B9-FB5B-4C76-B43B-699B583EB4F8}" type="parTrans" cxnId="{B109E50A-9B24-47F9-A658-C11AD778B88B}">
      <dgm:prSet/>
      <dgm:spPr/>
      <dgm:t>
        <a:bodyPr/>
        <a:lstStyle/>
        <a:p>
          <a:endParaRPr lang="ru-RU"/>
        </a:p>
      </dgm:t>
    </dgm:pt>
    <dgm:pt modelId="{928E9B1F-80B9-4208-A2F9-3C034CEF5480}" type="sibTrans" cxnId="{B109E50A-9B24-47F9-A658-C11AD778B88B}">
      <dgm:prSet/>
      <dgm:spPr/>
      <dgm:t>
        <a:bodyPr/>
        <a:lstStyle/>
        <a:p>
          <a:endParaRPr lang="ru-RU"/>
        </a:p>
      </dgm:t>
    </dgm:pt>
    <dgm:pt modelId="{CAB6457D-76F4-4503-924E-78972E2D93C8}" type="pres">
      <dgm:prSet presAssocID="{38E262BC-C57B-4CD4-8D76-7002D057BE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40012-E104-4340-8695-2D7863203D4F}" type="pres">
      <dgm:prSet presAssocID="{38E262BC-C57B-4CD4-8D76-7002D057BEEE}" presName="axisShape" presStyleLbl="bgShp" presStyleIdx="0" presStyleCnt="1"/>
      <dgm:spPr>
        <a:xfrm>
          <a:off x="1420616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64A73B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B89BF8B6-D442-4F2D-A75D-062A10A5D99B}" type="pres">
      <dgm:prSet presAssocID="{38E262BC-C57B-4CD4-8D76-7002D057BEEE}" presName="rect1" presStyleLbl="node1" presStyleIdx="0" presStyleCnt="4" custScaleX="193572" custLinFactNeighborX="-48915" custLinFactNeighborY="-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9FE76-B249-4230-8D4C-7E32CD1A9C99}" type="pres">
      <dgm:prSet presAssocID="{38E262BC-C57B-4CD4-8D76-7002D057BEEE}" presName="rect2" presStyleLbl="node1" presStyleIdx="1" presStyleCnt="4" custScaleX="197480" custLinFactNeighborX="46678" custLinFactNeighborY="-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31FDE-13D6-4856-92CC-6A4CB4C3DD46}" type="pres">
      <dgm:prSet presAssocID="{38E262BC-C57B-4CD4-8D76-7002D057BEEE}" presName="rect3" presStyleLbl="node1" presStyleIdx="2" presStyleCnt="4" custScaleX="188837" custLinFactNeighborX="-44960" custLinFactNeighborY="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24550-539A-4DD7-A6F8-C38ED1DDD675}" type="pres">
      <dgm:prSet presAssocID="{38E262BC-C57B-4CD4-8D76-7002D057BEEE}" presName="rect4" presStyleLbl="node1" presStyleIdx="3" presStyleCnt="4" custScaleX="204664" custLinFactNeighborX="52066" custLinFactNeighborY="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49E4B-FE6E-451C-83BA-C1989C883E26}" type="presOf" srcId="{38E262BC-C57B-4CD4-8D76-7002D057BEEE}" destId="{CAB6457D-76F4-4503-924E-78972E2D93C8}" srcOrd="0" destOrd="0" presId="urn:microsoft.com/office/officeart/2005/8/layout/matrix2"/>
    <dgm:cxn modelId="{7AC0E055-28FB-4E0F-9B9D-CEBF3897BA02}" type="presOf" srcId="{F18DF6E7-37A8-40C9-9BFE-C999522DAC75}" destId="{46D9FE76-B249-4230-8D4C-7E32CD1A9C99}" srcOrd="0" destOrd="0" presId="urn:microsoft.com/office/officeart/2005/8/layout/matrix2"/>
    <dgm:cxn modelId="{0DFE1EB3-7BDF-48BB-8819-A409EFED39CA}" srcId="{38E262BC-C57B-4CD4-8D76-7002D057BEEE}" destId="{45597FB8-5363-499B-8138-D2325F8DAA63}" srcOrd="0" destOrd="0" parTransId="{7B0A8A5A-E0A0-4613-AF01-0E9A58FD8F90}" sibTransId="{A4B2CF13-779F-487C-814B-F0412EFB5467}"/>
    <dgm:cxn modelId="{42AB6C5B-4671-4DC4-8D96-DEDC152C003D}" srcId="{38E262BC-C57B-4CD4-8D76-7002D057BEEE}" destId="{F18DF6E7-37A8-40C9-9BFE-C999522DAC75}" srcOrd="1" destOrd="0" parTransId="{6EE8C143-F513-4817-B719-7BB6749B15C8}" sibTransId="{BA2CD7FB-4227-41B7-BB9F-18B2B040CC5D}"/>
    <dgm:cxn modelId="{C1414DAA-75EA-448E-97E3-DE8A2B575CD2}" type="presOf" srcId="{45597FB8-5363-499B-8138-D2325F8DAA63}" destId="{B89BF8B6-D442-4F2D-A75D-062A10A5D99B}" srcOrd="0" destOrd="0" presId="urn:microsoft.com/office/officeart/2005/8/layout/matrix2"/>
    <dgm:cxn modelId="{5DD3B577-8EB1-4A3A-A850-9EA7ED396DE7}" srcId="{38E262BC-C57B-4CD4-8D76-7002D057BEEE}" destId="{FDFD05D9-31EC-4837-8CF1-C95EFE5ED345}" srcOrd="2" destOrd="0" parTransId="{75C1B01F-9DFD-46B9-9E46-109CFD574927}" sibTransId="{9E850DA5-7305-4E09-996A-E0208AE0352C}"/>
    <dgm:cxn modelId="{B109E50A-9B24-47F9-A658-C11AD778B88B}" srcId="{38E262BC-C57B-4CD4-8D76-7002D057BEEE}" destId="{67303984-17EE-4F2B-A786-0BD2A009F50B}" srcOrd="3" destOrd="0" parTransId="{214228B9-FB5B-4C76-B43B-699B583EB4F8}" sibTransId="{928E9B1F-80B9-4208-A2F9-3C034CEF5480}"/>
    <dgm:cxn modelId="{7D3075A3-5BF4-44C1-80C8-04C617AF5541}" type="presOf" srcId="{67303984-17EE-4F2B-A786-0BD2A009F50B}" destId="{5FE24550-539A-4DD7-A6F8-C38ED1DDD675}" srcOrd="0" destOrd="0" presId="urn:microsoft.com/office/officeart/2005/8/layout/matrix2"/>
    <dgm:cxn modelId="{1E223733-609F-40B0-9E91-EFA147F6D06B}" type="presOf" srcId="{FDFD05D9-31EC-4837-8CF1-C95EFE5ED345}" destId="{23931FDE-13D6-4856-92CC-6A4CB4C3DD46}" srcOrd="0" destOrd="0" presId="urn:microsoft.com/office/officeart/2005/8/layout/matrix2"/>
    <dgm:cxn modelId="{88E6F93A-A587-45A3-94E4-66301BC0D70D}" type="presParOf" srcId="{CAB6457D-76F4-4503-924E-78972E2D93C8}" destId="{EE440012-E104-4340-8695-2D7863203D4F}" srcOrd="0" destOrd="0" presId="urn:microsoft.com/office/officeart/2005/8/layout/matrix2"/>
    <dgm:cxn modelId="{71BAAD3D-86E2-4307-9A28-92FE52102ABC}" type="presParOf" srcId="{CAB6457D-76F4-4503-924E-78972E2D93C8}" destId="{B89BF8B6-D442-4F2D-A75D-062A10A5D99B}" srcOrd="1" destOrd="0" presId="urn:microsoft.com/office/officeart/2005/8/layout/matrix2"/>
    <dgm:cxn modelId="{04F88B72-6AD5-49DD-A70B-3A0D20464EAF}" type="presParOf" srcId="{CAB6457D-76F4-4503-924E-78972E2D93C8}" destId="{46D9FE76-B249-4230-8D4C-7E32CD1A9C99}" srcOrd="2" destOrd="0" presId="urn:microsoft.com/office/officeart/2005/8/layout/matrix2"/>
    <dgm:cxn modelId="{FFFE7DD7-712F-4686-BA1B-B4CBD5B41746}" type="presParOf" srcId="{CAB6457D-76F4-4503-924E-78972E2D93C8}" destId="{23931FDE-13D6-4856-92CC-6A4CB4C3DD46}" srcOrd="3" destOrd="0" presId="urn:microsoft.com/office/officeart/2005/8/layout/matrix2"/>
    <dgm:cxn modelId="{C6853E9F-6274-42D8-801A-EF9A85199E10}" type="presParOf" srcId="{CAB6457D-76F4-4503-924E-78972E2D93C8}" destId="{5FE24550-539A-4DD7-A6F8-C38ED1DDD67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6FF5BD-48B4-4AB8-B1D0-79FEBB2272B2}" type="doc">
      <dgm:prSet loTypeId="urn:microsoft.com/office/officeart/2005/8/layout/cycle3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ED8BAA5-11A3-44DE-8E07-A7684341AFF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Депопуляция</a:t>
          </a:r>
          <a:endParaRPr lang="ru-RU" dirty="0">
            <a:solidFill>
              <a:schemeClr val="bg1"/>
            </a:solidFill>
          </a:endParaRPr>
        </a:p>
      </dgm:t>
    </dgm:pt>
    <dgm:pt modelId="{D1EDAC04-600B-437D-8FBA-781B77B1C6AE}" type="parTrans" cxnId="{E94F9630-3A37-4231-BEFA-8C3919D49D51}">
      <dgm:prSet/>
      <dgm:spPr/>
      <dgm:t>
        <a:bodyPr/>
        <a:lstStyle/>
        <a:p>
          <a:endParaRPr lang="ru-RU"/>
        </a:p>
      </dgm:t>
    </dgm:pt>
    <dgm:pt modelId="{BD6CFE3B-C144-46A0-9435-D90D995E6BAF}" type="sibTrans" cxnId="{E94F9630-3A37-4231-BEFA-8C3919D49D51}">
      <dgm:prSet/>
      <dgm:spPr/>
      <dgm:t>
        <a:bodyPr/>
        <a:lstStyle/>
        <a:p>
          <a:endParaRPr lang="ru-RU"/>
        </a:p>
      </dgm:t>
    </dgm:pt>
    <dgm:pt modelId="{D9823A49-C5F9-40C8-A9A3-E06CF76638C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Деградация института семьи</a:t>
          </a:r>
          <a:endParaRPr lang="ru-RU" dirty="0">
            <a:solidFill>
              <a:schemeClr val="bg1"/>
            </a:solidFill>
          </a:endParaRPr>
        </a:p>
      </dgm:t>
    </dgm:pt>
    <dgm:pt modelId="{D7FEA27C-752D-424C-B216-7CEA06C08B39}" type="parTrans" cxnId="{25FD5262-CC8C-489B-85C6-6C92CC19C466}">
      <dgm:prSet/>
      <dgm:spPr/>
      <dgm:t>
        <a:bodyPr/>
        <a:lstStyle/>
        <a:p>
          <a:endParaRPr lang="ru-RU"/>
        </a:p>
      </dgm:t>
    </dgm:pt>
    <dgm:pt modelId="{CB8C4717-14FB-4CD3-8F94-31DEFFEA67EA}" type="sibTrans" cxnId="{25FD5262-CC8C-489B-85C6-6C92CC19C466}">
      <dgm:prSet/>
      <dgm:spPr/>
      <dgm:t>
        <a:bodyPr/>
        <a:lstStyle/>
        <a:p>
          <a:endParaRPr lang="ru-RU"/>
        </a:p>
      </dgm:t>
    </dgm:pt>
    <dgm:pt modelId="{31765D7A-AD1F-4C06-A34B-EDE64CD57CA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Старение население</a:t>
          </a:r>
          <a:endParaRPr lang="ru-RU" dirty="0">
            <a:solidFill>
              <a:schemeClr val="bg1"/>
            </a:solidFill>
          </a:endParaRPr>
        </a:p>
      </dgm:t>
    </dgm:pt>
    <dgm:pt modelId="{2ED0484B-B49A-4C02-A32F-32057DC28985}" type="parTrans" cxnId="{8B309E26-F74C-4635-88D5-FB7D6EE0BF17}">
      <dgm:prSet/>
      <dgm:spPr/>
      <dgm:t>
        <a:bodyPr/>
        <a:lstStyle/>
        <a:p>
          <a:endParaRPr lang="ru-RU"/>
        </a:p>
      </dgm:t>
    </dgm:pt>
    <dgm:pt modelId="{7A82E2DE-5A58-4792-BCEC-6CF295B84515}" type="sibTrans" cxnId="{8B309E26-F74C-4635-88D5-FB7D6EE0BF17}">
      <dgm:prSet/>
      <dgm:spPr/>
      <dgm:t>
        <a:bodyPr/>
        <a:lstStyle/>
        <a:p>
          <a:endParaRPr lang="ru-RU"/>
        </a:p>
      </dgm:t>
    </dgm:pt>
    <dgm:pt modelId="{B444893E-32E7-4AA7-985C-A8291977E7C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Нерегулируемая миграция</a:t>
          </a:r>
          <a:endParaRPr lang="ru-RU" dirty="0">
            <a:solidFill>
              <a:schemeClr val="bg1"/>
            </a:solidFill>
          </a:endParaRPr>
        </a:p>
      </dgm:t>
    </dgm:pt>
    <dgm:pt modelId="{F7A0298F-6B1F-4538-B0E3-824C5CC4FBA0}" type="parTrans" cxnId="{B64C7B10-36F5-4728-A1A1-25D739A3BFA0}">
      <dgm:prSet/>
      <dgm:spPr/>
      <dgm:t>
        <a:bodyPr/>
        <a:lstStyle/>
        <a:p>
          <a:endParaRPr lang="ru-RU"/>
        </a:p>
      </dgm:t>
    </dgm:pt>
    <dgm:pt modelId="{C91ACB63-91D0-4F84-9585-BBCCA6039A78}" type="sibTrans" cxnId="{B64C7B10-36F5-4728-A1A1-25D739A3BFA0}">
      <dgm:prSet/>
      <dgm:spPr/>
      <dgm:t>
        <a:bodyPr/>
        <a:lstStyle/>
        <a:p>
          <a:endParaRPr lang="ru-RU"/>
        </a:p>
      </dgm:t>
    </dgm:pt>
    <dgm:pt modelId="{D6DE36E6-873C-43E8-AC33-13A6AB8362DB}" type="pres">
      <dgm:prSet presAssocID="{7B6FF5BD-48B4-4AB8-B1D0-79FEBB2272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9B385-3324-421C-90E0-33E5B23F7AB4}" type="pres">
      <dgm:prSet presAssocID="{7B6FF5BD-48B4-4AB8-B1D0-79FEBB2272B2}" presName="cycle" presStyleCnt="0"/>
      <dgm:spPr/>
    </dgm:pt>
    <dgm:pt modelId="{C5646DCD-A156-4959-B49D-3F7A94B517E4}" type="pres">
      <dgm:prSet presAssocID="{5ED8BAA5-11A3-44DE-8E07-A7684341AFF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86FCA-1388-46AA-BCAA-88C7A985CF7B}" type="pres">
      <dgm:prSet presAssocID="{BD6CFE3B-C144-46A0-9435-D90D995E6BA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CBC988C-94DA-4E06-9407-121FE587C76C}" type="pres">
      <dgm:prSet presAssocID="{D9823A49-C5F9-40C8-A9A3-E06CF76638C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23192-2ED3-49E7-9A50-50E12FFA5646}" type="pres">
      <dgm:prSet presAssocID="{31765D7A-AD1F-4C06-A34B-EDE64CD57CA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B2CA-E2DF-4779-BABC-3697EC6C9545}" type="pres">
      <dgm:prSet presAssocID="{B444893E-32E7-4AA7-985C-A8291977E7C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9630-3A37-4231-BEFA-8C3919D49D51}" srcId="{7B6FF5BD-48B4-4AB8-B1D0-79FEBB2272B2}" destId="{5ED8BAA5-11A3-44DE-8E07-A7684341AFFE}" srcOrd="0" destOrd="0" parTransId="{D1EDAC04-600B-437D-8FBA-781B77B1C6AE}" sibTransId="{BD6CFE3B-C144-46A0-9435-D90D995E6BAF}"/>
    <dgm:cxn modelId="{F720BC75-2B57-43FC-9EC2-4BC59033960F}" type="presOf" srcId="{5ED8BAA5-11A3-44DE-8E07-A7684341AFFE}" destId="{C5646DCD-A156-4959-B49D-3F7A94B517E4}" srcOrd="0" destOrd="0" presId="urn:microsoft.com/office/officeart/2005/8/layout/cycle3"/>
    <dgm:cxn modelId="{B64C7B10-36F5-4728-A1A1-25D739A3BFA0}" srcId="{7B6FF5BD-48B4-4AB8-B1D0-79FEBB2272B2}" destId="{B444893E-32E7-4AA7-985C-A8291977E7CC}" srcOrd="3" destOrd="0" parTransId="{F7A0298F-6B1F-4538-B0E3-824C5CC4FBA0}" sibTransId="{C91ACB63-91D0-4F84-9585-BBCCA6039A78}"/>
    <dgm:cxn modelId="{06DA7901-D001-43A0-88B5-85C515BCA152}" type="presOf" srcId="{BD6CFE3B-C144-46A0-9435-D90D995E6BAF}" destId="{D0686FCA-1388-46AA-BCAA-88C7A985CF7B}" srcOrd="0" destOrd="0" presId="urn:microsoft.com/office/officeart/2005/8/layout/cycle3"/>
    <dgm:cxn modelId="{8B309E26-F74C-4635-88D5-FB7D6EE0BF17}" srcId="{7B6FF5BD-48B4-4AB8-B1D0-79FEBB2272B2}" destId="{31765D7A-AD1F-4C06-A34B-EDE64CD57CAF}" srcOrd="2" destOrd="0" parTransId="{2ED0484B-B49A-4C02-A32F-32057DC28985}" sibTransId="{7A82E2DE-5A58-4792-BCEC-6CF295B84515}"/>
    <dgm:cxn modelId="{8D16143B-14A9-465A-88CF-179C826CEA5C}" type="presOf" srcId="{B444893E-32E7-4AA7-985C-A8291977E7CC}" destId="{2BE3B2CA-E2DF-4779-BABC-3697EC6C9545}" srcOrd="0" destOrd="0" presId="urn:microsoft.com/office/officeart/2005/8/layout/cycle3"/>
    <dgm:cxn modelId="{25FD5262-CC8C-489B-85C6-6C92CC19C466}" srcId="{7B6FF5BD-48B4-4AB8-B1D0-79FEBB2272B2}" destId="{D9823A49-C5F9-40C8-A9A3-E06CF76638C8}" srcOrd="1" destOrd="0" parTransId="{D7FEA27C-752D-424C-B216-7CEA06C08B39}" sibTransId="{CB8C4717-14FB-4CD3-8F94-31DEFFEA67EA}"/>
    <dgm:cxn modelId="{B9E61118-173A-4EBC-80EF-FB83B04B8440}" type="presOf" srcId="{31765D7A-AD1F-4C06-A34B-EDE64CD57CAF}" destId="{2B823192-2ED3-49E7-9A50-50E12FFA5646}" srcOrd="0" destOrd="0" presId="urn:microsoft.com/office/officeart/2005/8/layout/cycle3"/>
    <dgm:cxn modelId="{1CBBDDF6-DAAE-4DBA-BE40-B275E947A84B}" type="presOf" srcId="{D9823A49-C5F9-40C8-A9A3-E06CF76638C8}" destId="{ACBC988C-94DA-4E06-9407-121FE587C76C}" srcOrd="0" destOrd="0" presId="urn:microsoft.com/office/officeart/2005/8/layout/cycle3"/>
    <dgm:cxn modelId="{34EE09AA-EAEC-48AA-A582-CFD710937B74}" type="presOf" srcId="{7B6FF5BD-48B4-4AB8-B1D0-79FEBB2272B2}" destId="{D6DE36E6-873C-43E8-AC33-13A6AB8362DB}" srcOrd="0" destOrd="0" presId="urn:microsoft.com/office/officeart/2005/8/layout/cycle3"/>
    <dgm:cxn modelId="{9080358A-54F0-4FCE-BD3A-806866B7E71A}" type="presParOf" srcId="{D6DE36E6-873C-43E8-AC33-13A6AB8362DB}" destId="{E2D9B385-3324-421C-90E0-33E5B23F7AB4}" srcOrd="0" destOrd="0" presId="urn:microsoft.com/office/officeart/2005/8/layout/cycle3"/>
    <dgm:cxn modelId="{AD704420-64D6-4A63-A9E1-F826535059F6}" type="presParOf" srcId="{E2D9B385-3324-421C-90E0-33E5B23F7AB4}" destId="{C5646DCD-A156-4959-B49D-3F7A94B517E4}" srcOrd="0" destOrd="0" presId="urn:microsoft.com/office/officeart/2005/8/layout/cycle3"/>
    <dgm:cxn modelId="{AA04CCFC-CE11-40B3-A734-BBB3944B6495}" type="presParOf" srcId="{E2D9B385-3324-421C-90E0-33E5B23F7AB4}" destId="{D0686FCA-1388-46AA-BCAA-88C7A985CF7B}" srcOrd="1" destOrd="0" presId="urn:microsoft.com/office/officeart/2005/8/layout/cycle3"/>
    <dgm:cxn modelId="{1E1D7504-4329-4FDA-A578-FEA0BA6C076A}" type="presParOf" srcId="{E2D9B385-3324-421C-90E0-33E5B23F7AB4}" destId="{ACBC988C-94DA-4E06-9407-121FE587C76C}" srcOrd="2" destOrd="0" presId="urn:microsoft.com/office/officeart/2005/8/layout/cycle3"/>
    <dgm:cxn modelId="{C0183EFE-B2A0-424A-99C2-783C2D59B3DF}" type="presParOf" srcId="{E2D9B385-3324-421C-90E0-33E5B23F7AB4}" destId="{2B823192-2ED3-49E7-9A50-50E12FFA5646}" srcOrd="3" destOrd="0" presId="urn:microsoft.com/office/officeart/2005/8/layout/cycle3"/>
    <dgm:cxn modelId="{13A65292-E4FF-4029-A42B-C99B19C61AE6}" type="presParOf" srcId="{E2D9B385-3324-421C-90E0-33E5B23F7AB4}" destId="{2BE3B2CA-E2DF-4779-BABC-3697EC6C954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A7E23B-B228-489D-877E-7F2883CD371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339EE6DC-4F91-4FEA-8499-C241F8542F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деятельность</a:t>
          </a:r>
          <a:endParaRPr lang="ru-RU" sz="2000" dirty="0">
            <a:solidFill>
              <a:schemeClr val="bg1"/>
            </a:solidFill>
          </a:endParaRPr>
        </a:p>
      </dgm:t>
    </dgm:pt>
    <dgm:pt modelId="{DBF4E138-3FC0-4DD8-87D7-7F09A9B4B8C5}" type="parTrans" cxnId="{DF259F36-11AF-41D1-BD66-D5F90B7236AE}">
      <dgm:prSet/>
      <dgm:spPr/>
      <dgm:t>
        <a:bodyPr/>
        <a:lstStyle/>
        <a:p>
          <a:endParaRPr lang="ru-RU"/>
        </a:p>
      </dgm:t>
    </dgm:pt>
    <dgm:pt modelId="{A90046F0-1C19-422E-BF79-189BB9800091}" type="sibTrans" cxnId="{DF259F36-11AF-41D1-BD66-D5F90B7236AE}">
      <dgm:prSet/>
      <dgm:spPr/>
      <dgm:t>
        <a:bodyPr/>
        <a:lstStyle/>
        <a:p>
          <a:endParaRPr lang="ru-RU"/>
        </a:p>
      </dgm:t>
    </dgm:pt>
    <dgm:pt modelId="{2F10FF97-3694-48C1-A26B-B465DFB7DB2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установление равенства</a:t>
          </a:r>
          <a:endParaRPr lang="ru-RU" sz="2000" dirty="0">
            <a:solidFill>
              <a:schemeClr val="bg1"/>
            </a:solidFill>
          </a:endParaRPr>
        </a:p>
      </dgm:t>
    </dgm:pt>
    <dgm:pt modelId="{9ACDB2B8-591B-4FE3-A742-FF7F5D3CAB42}" type="parTrans" cxnId="{25E14EC4-92D7-4806-9197-B8C1554FEA9A}">
      <dgm:prSet/>
      <dgm:spPr/>
      <dgm:t>
        <a:bodyPr/>
        <a:lstStyle/>
        <a:p>
          <a:endParaRPr lang="ru-RU"/>
        </a:p>
      </dgm:t>
    </dgm:pt>
    <dgm:pt modelId="{3A5683D8-96C5-4D7A-8A0C-30D7C079A8DE}" type="sibTrans" cxnId="{25E14EC4-92D7-4806-9197-B8C1554FEA9A}">
      <dgm:prSet/>
      <dgm:spPr/>
      <dgm:t>
        <a:bodyPr/>
        <a:lstStyle/>
        <a:p>
          <a:endParaRPr lang="ru-RU"/>
        </a:p>
      </dgm:t>
    </dgm:pt>
    <dgm:pt modelId="{B1DBDE1A-A3B2-46EA-9B3B-DBE33516A3A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сферы жизни об-</a:t>
          </a:r>
          <a:r>
            <a:rPr lang="ru-RU" sz="2000" dirty="0" err="1" smtClean="0">
              <a:solidFill>
                <a:schemeClr val="bg1"/>
              </a:solidFill>
            </a:rPr>
            <a:t>ва</a:t>
          </a:r>
          <a:endParaRPr lang="ru-RU" sz="2000" dirty="0">
            <a:solidFill>
              <a:schemeClr val="bg1"/>
            </a:solidFill>
          </a:endParaRPr>
        </a:p>
      </dgm:t>
    </dgm:pt>
    <dgm:pt modelId="{C4951B6F-A189-47E4-9E43-D399056B42A3}" type="parTrans" cxnId="{09B6FA06-95E6-43F5-999D-10C04D774BD6}">
      <dgm:prSet/>
      <dgm:spPr/>
      <dgm:t>
        <a:bodyPr/>
        <a:lstStyle/>
        <a:p>
          <a:endParaRPr lang="ru-RU"/>
        </a:p>
      </dgm:t>
    </dgm:pt>
    <dgm:pt modelId="{88B323B7-C307-461B-90B5-E358ADF01C3C}" type="sibTrans" cxnId="{09B6FA06-95E6-43F5-999D-10C04D774BD6}">
      <dgm:prSet/>
      <dgm:spPr/>
      <dgm:t>
        <a:bodyPr/>
        <a:lstStyle/>
        <a:p>
          <a:endParaRPr lang="ru-RU"/>
        </a:p>
      </dgm:t>
    </dgm:pt>
    <dgm:pt modelId="{1C08610B-BD1A-48EB-A370-D9AE60C6C565}" type="pres">
      <dgm:prSet presAssocID="{9CA7E23B-B228-489D-877E-7F2883CD37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0189678-8360-41C9-97F8-E98446B036F7}" type="pres">
      <dgm:prSet presAssocID="{339EE6DC-4F91-4FEA-8499-C241F8542F0E}" presName="Accent1" presStyleCnt="0"/>
      <dgm:spPr/>
    </dgm:pt>
    <dgm:pt modelId="{0C921BDD-4AC6-46D5-A791-A5BA6EBEC4F9}" type="pres">
      <dgm:prSet presAssocID="{339EE6DC-4F91-4FEA-8499-C241F8542F0E}" presName="Accent" presStyleLbl="node1" presStyleIdx="0" presStyleCnt="3"/>
      <dgm:spPr/>
    </dgm:pt>
    <dgm:pt modelId="{64C998CB-4821-43BD-B4E3-EAD0E78152B6}" type="pres">
      <dgm:prSet presAssocID="{339EE6DC-4F91-4FEA-8499-C241F8542F0E}" presName="Parent1" presStyleLbl="revTx" presStyleIdx="0" presStyleCnt="3" custScaleX="184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4359-C2A7-4507-82C9-E2D6B0013659}" type="pres">
      <dgm:prSet presAssocID="{2F10FF97-3694-48C1-A26B-B465DFB7DB21}" presName="Accent2" presStyleCnt="0"/>
      <dgm:spPr/>
    </dgm:pt>
    <dgm:pt modelId="{97EBA863-2C3D-4B3E-9939-E3296FEAF718}" type="pres">
      <dgm:prSet presAssocID="{2F10FF97-3694-48C1-A26B-B465DFB7DB21}" presName="Accent" presStyleLbl="node1" presStyleIdx="1" presStyleCnt="3"/>
      <dgm:spPr/>
    </dgm:pt>
    <dgm:pt modelId="{34DFB8B8-DA9B-44E7-B8AE-5741C1C30A52}" type="pres">
      <dgm:prSet presAssocID="{2F10FF97-3694-48C1-A26B-B465DFB7DB21}" presName="Parent2" presStyleLbl="revTx" presStyleIdx="1" presStyleCnt="3" custScaleX="183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E51C-EE27-4F46-8609-E8EEFB6BA298}" type="pres">
      <dgm:prSet presAssocID="{B1DBDE1A-A3B2-46EA-9B3B-DBE33516A3AD}" presName="Accent3" presStyleCnt="0"/>
      <dgm:spPr/>
    </dgm:pt>
    <dgm:pt modelId="{D0556230-130F-4CBB-B884-D3DC4F55B00E}" type="pres">
      <dgm:prSet presAssocID="{B1DBDE1A-A3B2-46EA-9B3B-DBE33516A3AD}" presName="Accent" presStyleLbl="node1" presStyleIdx="2" presStyleCnt="3"/>
      <dgm:spPr/>
    </dgm:pt>
    <dgm:pt modelId="{1DF43C18-BB57-4B60-A940-AFF97AC10274}" type="pres">
      <dgm:prSet presAssocID="{B1DBDE1A-A3B2-46EA-9B3B-DBE33516A3AD}" presName="Parent3" presStyleLbl="revTx" presStyleIdx="2" presStyleCnt="3" custScaleX="224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14EC4-92D7-4806-9197-B8C1554FEA9A}" srcId="{9CA7E23B-B228-489D-877E-7F2883CD371B}" destId="{2F10FF97-3694-48C1-A26B-B465DFB7DB21}" srcOrd="1" destOrd="0" parTransId="{9ACDB2B8-591B-4FE3-A742-FF7F5D3CAB42}" sibTransId="{3A5683D8-96C5-4D7A-8A0C-30D7C079A8DE}"/>
    <dgm:cxn modelId="{DF259F36-11AF-41D1-BD66-D5F90B7236AE}" srcId="{9CA7E23B-B228-489D-877E-7F2883CD371B}" destId="{339EE6DC-4F91-4FEA-8499-C241F8542F0E}" srcOrd="0" destOrd="0" parTransId="{DBF4E138-3FC0-4DD8-87D7-7F09A9B4B8C5}" sibTransId="{A90046F0-1C19-422E-BF79-189BB9800091}"/>
    <dgm:cxn modelId="{35D9F2B5-AB98-4C4A-BB4E-9DDA006C703E}" type="presOf" srcId="{B1DBDE1A-A3B2-46EA-9B3B-DBE33516A3AD}" destId="{1DF43C18-BB57-4B60-A940-AFF97AC10274}" srcOrd="0" destOrd="0" presId="urn:microsoft.com/office/officeart/2009/layout/CircleArrowProcess"/>
    <dgm:cxn modelId="{18374DCC-C2D3-4089-8097-F8E233191789}" type="presOf" srcId="{9CA7E23B-B228-489D-877E-7F2883CD371B}" destId="{1C08610B-BD1A-48EB-A370-D9AE60C6C565}" srcOrd="0" destOrd="0" presId="urn:microsoft.com/office/officeart/2009/layout/CircleArrowProcess"/>
    <dgm:cxn modelId="{09B6FA06-95E6-43F5-999D-10C04D774BD6}" srcId="{9CA7E23B-B228-489D-877E-7F2883CD371B}" destId="{B1DBDE1A-A3B2-46EA-9B3B-DBE33516A3AD}" srcOrd="2" destOrd="0" parTransId="{C4951B6F-A189-47E4-9E43-D399056B42A3}" sibTransId="{88B323B7-C307-461B-90B5-E358ADF01C3C}"/>
    <dgm:cxn modelId="{B9A8AB0C-3CAA-4126-AC82-CBFBA426DA33}" type="presOf" srcId="{339EE6DC-4F91-4FEA-8499-C241F8542F0E}" destId="{64C998CB-4821-43BD-B4E3-EAD0E78152B6}" srcOrd="0" destOrd="0" presId="urn:microsoft.com/office/officeart/2009/layout/CircleArrowProcess"/>
    <dgm:cxn modelId="{A7E20BCF-7B94-43A6-A514-A99B749DA04D}" type="presOf" srcId="{2F10FF97-3694-48C1-A26B-B465DFB7DB21}" destId="{34DFB8B8-DA9B-44E7-B8AE-5741C1C30A52}" srcOrd="0" destOrd="0" presId="urn:microsoft.com/office/officeart/2009/layout/CircleArrowProcess"/>
    <dgm:cxn modelId="{25FF2620-7581-44C7-AE18-9B9B9BB0F088}" type="presParOf" srcId="{1C08610B-BD1A-48EB-A370-D9AE60C6C565}" destId="{90189678-8360-41C9-97F8-E98446B036F7}" srcOrd="0" destOrd="0" presId="urn:microsoft.com/office/officeart/2009/layout/CircleArrowProcess"/>
    <dgm:cxn modelId="{01F0FFF0-5CA6-4C37-9744-1702B6B26B70}" type="presParOf" srcId="{90189678-8360-41C9-97F8-E98446B036F7}" destId="{0C921BDD-4AC6-46D5-A791-A5BA6EBEC4F9}" srcOrd="0" destOrd="0" presId="urn:microsoft.com/office/officeart/2009/layout/CircleArrowProcess"/>
    <dgm:cxn modelId="{5F1F4E7F-6E99-40AB-93AF-81A4EFDB2EDA}" type="presParOf" srcId="{1C08610B-BD1A-48EB-A370-D9AE60C6C565}" destId="{64C998CB-4821-43BD-B4E3-EAD0E78152B6}" srcOrd="1" destOrd="0" presId="urn:microsoft.com/office/officeart/2009/layout/CircleArrowProcess"/>
    <dgm:cxn modelId="{B6A89B16-2EE4-4C90-88C4-F1997D5A41AE}" type="presParOf" srcId="{1C08610B-BD1A-48EB-A370-D9AE60C6C565}" destId="{661A4359-C2A7-4507-82C9-E2D6B0013659}" srcOrd="2" destOrd="0" presId="urn:microsoft.com/office/officeart/2009/layout/CircleArrowProcess"/>
    <dgm:cxn modelId="{93B36689-96FF-4680-86F5-DAF79077D96C}" type="presParOf" srcId="{661A4359-C2A7-4507-82C9-E2D6B0013659}" destId="{97EBA863-2C3D-4B3E-9939-E3296FEAF718}" srcOrd="0" destOrd="0" presId="urn:microsoft.com/office/officeart/2009/layout/CircleArrowProcess"/>
    <dgm:cxn modelId="{91281282-000E-4576-A1E3-2062D133D382}" type="presParOf" srcId="{1C08610B-BD1A-48EB-A370-D9AE60C6C565}" destId="{34DFB8B8-DA9B-44E7-B8AE-5741C1C30A52}" srcOrd="3" destOrd="0" presId="urn:microsoft.com/office/officeart/2009/layout/CircleArrowProcess"/>
    <dgm:cxn modelId="{23FA917F-7794-4E4E-8784-1B0F1D51F8D9}" type="presParOf" srcId="{1C08610B-BD1A-48EB-A370-D9AE60C6C565}" destId="{A906E51C-EE27-4F46-8609-E8EEFB6BA298}" srcOrd="4" destOrd="0" presId="urn:microsoft.com/office/officeart/2009/layout/CircleArrowProcess"/>
    <dgm:cxn modelId="{793245EA-0365-46B5-B194-19C238DF4CFD}" type="presParOf" srcId="{A906E51C-EE27-4F46-8609-E8EEFB6BA298}" destId="{D0556230-130F-4CBB-B884-D3DC4F55B00E}" srcOrd="0" destOrd="0" presId="urn:microsoft.com/office/officeart/2009/layout/CircleArrowProcess"/>
    <dgm:cxn modelId="{EEDF4F83-B8DF-4306-9532-3AEAF2D5287A}" type="presParOf" srcId="{1C08610B-BD1A-48EB-A370-D9AE60C6C565}" destId="{1DF43C18-BB57-4B60-A940-AFF97AC1027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A7E23B-B228-489D-877E-7F2883CD371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339EE6DC-4F91-4FEA-8499-C241F8542F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Процесс миграции</a:t>
          </a:r>
          <a:endParaRPr lang="ru-RU" sz="2000" dirty="0">
            <a:solidFill>
              <a:schemeClr val="bg1"/>
            </a:solidFill>
          </a:endParaRPr>
        </a:p>
      </dgm:t>
    </dgm:pt>
    <dgm:pt modelId="{DBF4E138-3FC0-4DD8-87D7-7F09A9B4B8C5}" type="parTrans" cxnId="{DF259F36-11AF-41D1-BD66-D5F90B7236AE}">
      <dgm:prSet/>
      <dgm:spPr/>
      <dgm:t>
        <a:bodyPr/>
        <a:lstStyle/>
        <a:p>
          <a:endParaRPr lang="ru-RU"/>
        </a:p>
      </dgm:t>
    </dgm:pt>
    <dgm:pt modelId="{A90046F0-1C19-422E-BF79-189BB9800091}" type="sibTrans" cxnId="{DF259F36-11AF-41D1-BD66-D5F90B7236AE}">
      <dgm:prSet/>
      <dgm:spPr/>
      <dgm:t>
        <a:bodyPr/>
        <a:lstStyle/>
        <a:p>
          <a:endParaRPr lang="ru-RU"/>
        </a:p>
      </dgm:t>
    </dgm:pt>
    <dgm:pt modelId="{2F10FF97-3694-48C1-A26B-B465DFB7DB2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 массово уезжают</a:t>
          </a:r>
          <a:endParaRPr lang="ru-RU" sz="2000" dirty="0">
            <a:solidFill>
              <a:schemeClr val="bg1"/>
            </a:solidFill>
          </a:endParaRPr>
        </a:p>
      </dgm:t>
    </dgm:pt>
    <dgm:pt modelId="{9ACDB2B8-591B-4FE3-A742-FF7F5D3CAB42}" type="parTrans" cxnId="{25E14EC4-92D7-4806-9197-B8C1554FEA9A}">
      <dgm:prSet/>
      <dgm:spPr/>
      <dgm:t>
        <a:bodyPr/>
        <a:lstStyle/>
        <a:p>
          <a:endParaRPr lang="ru-RU"/>
        </a:p>
      </dgm:t>
    </dgm:pt>
    <dgm:pt modelId="{3A5683D8-96C5-4D7A-8A0C-30D7C079A8DE}" type="sibTrans" cxnId="{25E14EC4-92D7-4806-9197-B8C1554FEA9A}">
      <dgm:prSet/>
      <dgm:spPr/>
      <dgm:t>
        <a:bodyPr/>
        <a:lstStyle/>
        <a:p>
          <a:endParaRPr lang="ru-RU"/>
        </a:p>
      </dgm:t>
    </dgm:pt>
    <dgm:pt modelId="{B1DBDE1A-A3B2-46EA-9B3B-DBE33516A3A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ученые, </a:t>
          </a:r>
          <a:r>
            <a:rPr lang="ru-RU" sz="2000" dirty="0" err="1" smtClean="0">
              <a:solidFill>
                <a:schemeClr val="bg1"/>
              </a:solidFill>
            </a:rPr>
            <a:t>спец-ты</a:t>
          </a:r>
          <a:r>
            <a:rPr lang="ru-RU" sz="2000" dirty="0" smtClean="0">
              <a:solidFill>
                <a:schemeClr val="bg1"/>
              </a:solidFill>
            </a:rPr>
            <a:t>, рабочие</a:t>
          </a:r>
          <a:endParaRPr lang="ru-RU" sz="2000" dirty="0">
            <a:solidFill>
              <a:schemeClr val="bg1"/>
            </a:solidFill>
          </a:endParaRPr>
        </a:p>
      </dgm:t>
    </dgm:pt>
    <dgm:pt modelId="{C4951B6F-A189-47E4-9E43-D399056B42A3}" type="parTrans" cxnId="{09B6FA06-95E6-43F5-999D-10C04D774BD6}">
      <dgm:prSet/>
      <dgm:spPr/>
      <dgm:t>
        <a:bodyPr/>
        <a:lstStyle/>
        <a:p>
          <a:endParaRPr lang="ru-RU"/>
        </a:p>
      </dgm:t>
    </dgm:pt>
    <dgm:pt modelId="{88B323B7-C307-461B-90B5-E358ADF01C3C}" type="sibTrans" cxnId="{09B6FA06-95E6-43F5-999D-10C04D774BD6}">
      <dgm:prSet/>
      <dgm:spPr/>
      <dgm:t>
        <a:bodyPr/>
        <a:lstStyle/>
        <a:p>
          <a:endParaRPr lang="ru-RU"/>
        </a:p>
      </dgm:t>
    </dgm:pt>
    <dgm:pt modelId="{1C08610B-BD1A-48EB-A370-D9AE60C6C565}" type="pres">
      <dgm:prSet presAssocID="{9CA7E23B-B228-489D-877E-7F2883CD37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0189678-8360-41C9-97F8-E98446B036F7}" type="pres">
      <dgm:prSet presAssocID="{339EE6DC-4F91-4FEA-8499-C241F8542F0E}" presName="Accent1" presStyleCnt="0"/>
      <dgm:spPr/>
    </dgm:pt>
    <dgm:pt modelId="{0C921BDD-4AC6-46D5-A791-A5BA6EBEC4F9}" type="pres">
      <dgm:prSet presAssocID="{339EE6DC-4F91-4FEA-8499-C241F8542F0E}" presName="Accent" presStyleLbl="node1" presStyleIdx="0" presStyleCnt="3"/>
      <dgm:spPr/>
    </dgm:pt>
    <dgm:pt modelId="{64C998CB-4821-43BD-B4E3-EAD0E78152B6}" type="pres">
      <dgm:prSet presAssocID="{339EE6DC-4F91-4FEA-8499-C241F8542F0E}" presName="Parent1" presStyleLbl="revTx" presStyleIdx="0" presStyleCnt="3" custScaleX="184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4359-C2A7-4507-82C9-E2D6B0013659}" type="pres">
      <dgm:prSet presAssocID="{2F10FF97-3694-48C1-A26B-B465DFB7DB21}" presName="Accent2" presStyleCnt="0"/>
      <dgm:spPr/>
    </dgm:pt>
    <dgm:pt modelId="{97EBA863-2C3D-4B3E-9939-E3296FEAF718}" type="pres">
      <dgm:prSet presAssocID="{2F10FF97-3694-48C1-A26B-B465DFB7DB21}" presName="Accent" presStyleLbl="node1" presStyleIdx="1" presStyleCnt="3"/>
      <dgm:spPr/>
    </dgm:pt>
    <dgm:pt modelId="{34DFB8B8-DA9B-44E7-B8AE-5741C1C30A52}" type="pres">
      <dgm:prSet presAssocID="{2F10FF97-3694-48C1-A26B-B465DFB7DB21}" presName="Parent2" presStyleLbl="revTx" presStyleIdx="1" presStyleCnt="3" custScaleX="183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E51C-EE27-4F46-8609-E8EEFB6BA298}" type="pres">
      <dgm:prSet presAssocID="{B1DBDE1A-A3B2-46EA-9B3B-DBE33516A3AD}" presName="Accent3" presStyleCnt="0"/>
      <dgm:spPr/>
    </dgm:pt>
    <dgm:pt modelId="{D0556230-130F-4CBB-B884-D3DC4F55B00E}" type="pres">
      <dgm:prSet presAssocID="{B1DBDE1A-A3B2-46EA-9B3B-DBE33516A3AD}" presName="Accent" presStyleLbl="node1" presStyleIdx="2" presStyleCnt="3"/>
      <dgm:spPr/>
    </dgm:pt>
    <dgm:pt modelId="{1DF43C18-BB57-4B60-A940-AFF97AC10274}" type="pres">
      <dgm:prSet presAssocID="{B1DBDE1A-A3B2-46EA-9B3B-DBE33516A3AD}" presName="Parent3" presStyleLbl="revTx" presStyleIdx="2" presStyleCnt="3" custScaleX="224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74B57-C4BD-435F-BC87-0AB377484EE8}" type="presOf" srcId="{9CA7E23B-B228-489D-877E-7F2883CD371B}" destId="{1C08610B-BD1A-48EB-A370-D9AE60C6C565}" srcOrd="0" destOrd="0" presId="urn:microsoft.com/office/officeart/2009/layout/CircleArrowProcess"/>
    <dgm:cxn modelId="{25E14EC4-92D7-4806-9197-B8C1554FEA9A}" srcId="{9CA7E23B-B228-489D-877E-7F2883CD371B}" destId="{2F10FF97-3694-48C1-A26B-B465DFB7DB21}" srcOrd="1" destOrd="0" parTransId="{9ACDB2B8-591B-4FE3-A742-FF7F5D3CAB42}" sibTransId="{3A5683D8-96C5-4D7A-8A0C-30D7C079A8DE}"/>
    <dgm:cxn modelId="{DF259F36-11AF-41D1-BD66-D5F90B7236AE}" srcId="{9CA7E23B-B228-489D-877E-7F2883CD371B}" destId="{339EE6DC-4F91-4FEA-8499-C241F8542F0E}" srcOrd="0" destOrd="0" parTransId="{DBF4E138-3FC0-4DD8-87D7-7F09A9B4B8C5}" sibTransId="{A90046F0-1C19-422E-BF79-189BB9800091}"/>
    <dgm:cxn modelId="{31522F10-A341-450C-8889-B9079052E5CE}" type="presOf" srcId="{B1DBDE1A-A3B2-46EA-9B3B-DBE33516A3AD}" destId="{1DF43C18-BB57-4B60-A940-AFF97AC10274}" srcOrd="0" destOrd="0" presId="urn:microsoft.com/office/officeart/2009/layout/CircleArrowProcess"/>
    <dgm:cxn modelId="{09B6FA06-95E6-43F5-999D-10C04D774BD6}" srcId="{9CA7E23B-B228-489D-877E-7F2883CD371B}" destId="{B1DBDE1A-A3B2-46EA-9B3B-DBE33516A3AD}" srcOrd="2" destOrd="0" parTransId="{C4951B6F-A189-47E4-9E43-D399056B42A3}" sibTransId="{88B323B7-C307-461B-90B5-E358ADF01C3C}"/>
    <dgm:cxn modelId="{41AF5A4D-B010-4789-B3C2-18A6500C04A0}" type="presOf" srcId="{339EE6DC-4F91-4FEA-8499-C241F8542F0E}" destId="{64C998CB-4821-43BD-B4E3-EAD0E78152B6}" srcOrd="0" destOrd="0" presId="urn:microsoft.com/office/officeart/2009/layout/CircleArrowProcess"/>
    <dgm:cxn modelId="{0949DC19-C58E-4742-A6A2-C25B23456AE4}" type="presOf" srcId="{2F10FF97-3694-48C1-A26B-B465DFB7DB21}" destId="{34DFB8B8-DA9B-44E7-B8AE-5741C1C30A52}" srcOrd="0" destOrd="0" presId="urn:microsoft.com/office/officeart/2009/layout/CircleArrowProcess"/>
    <dgm:cxn modelId="{F92C61CF-8544-4FC1-ACD6-0B3744838CEA}" type="presParOf" srcId="{1C08610B-BD1A-48EB-A370-D9AE60C6C565}" destId="{90189678-8360-41C9-97F8-E98446B036F7}" srcOrd="0" destOrd="0" presId="urn:microsoft.com/office/officeart/2009/layout/CircleArrowProcess"/>
    <dgm:cxn modelId="{D436852F-48BF-422B-BD62-7A8E296FBD53}" type="presParOf" srcId="{90189678-8360-41C9-97F8-E98446B036F7}" destId="{0C921BDD-4AC6-46D5-A791-A5BA6EBEC4F9}" srcOrd="0" destOrd="0" presId="urn:microsoft.com/office/officeart/2009/layout/CircleArrowProcess"/>
    <dgm:cxn modelId="{360C2815-89A5-4BF7-9363-F34D84B49677}" type="presParOf" srcId="{1C08610B-BD1A-48EB-A370-D9AE60C6C565}" destId="{64C998CB-4821-43BD-B4E3-EAD0E78152B6}" srcOrd="1" destOrd="0" presId="urn:microsoft.com/office/officeart/2009/layout/CircleArrowProcess"/>
    <dgm:cxn modelId="{1FEBA17E-B87E-4FB0-94E2-A141C8FB6B9F}" type="presParOf" srcId="{1C08610B-BD1A-48EB-A370-D9AE60C6C565}" destId="{661A4359-C2A7-4507-82C9-E2D6B0013659}" srcOrd="2" destOrd="0" presId="urn:microsoft.com/office/officeart/2009/layout/CircleArrowProcess"/>
    <dgm:cxn modelId="{CF2D26FF-AA01-4AD0-9C34-C123DE403A76}" type="presParOf" srcId="{661A4359-C2A7-4507-82C9-E2D6B0013659}" destId="{97EBA863-2C3D-4B3E-9939-E3296FEAF718}" srcOrd="0" destOrd="0" presId="urn:microsoft.com/office/officeart/2009/layout/CircleArrowProcess"/>
    <dgm:cxn modelId="{B9CAFCCC-C647-4BEE-8582-EB02E22FFD72}" type="presParOf" srcId="{1C08610B-BD1A-48EB-A370-D9AE60C6C565}" destId="{34DFB8B8-DA9B-44E7-B8AE-5741C1C30A52}" srcOrd="3" destOrd="0" presId="urn:microsoft.com/office/officeart/2009/layout/CircleArrowProcess"/>
    <dgm:cxn modelId="{CA13BAC3-2818-466E-8D6A-FCB523DB9EAE}" type="presParOf" srcId="{1C08610B-BD1A-48EB-A370-D9AE60C6C565}" destId="{A906E51C-EE27-4F46-8609-E8EEFB6BA298}" srcOrd="4" destOrd="0" presId="urn:microsoft.com/office/officeart/2009/layout/CircleArrowProcess"/>
    <dgm:cxn modelId="{1C2CF53B-5091-40FC-8478-67A4982A3A29}" type="presParOf" srcId="{A906E51C-EE27-4F46-8609-E8EEFB6BA298}" destId="{D0556230-130F-4CBB-B884-D3DC4F55B00E}" srcOrd="0" destOrd="0" presId="urn:microsoft.com/office/officeart/2009/layout/CircleArrowProcess"/>
    <dgm:cxn modelId="{9802DC69-E7C8-41F9-A444-33DD5D8CDF8F}" type="presParOf" srcId="{1C08610B-BD1A-48EB-A370-D9AE60C6C565}" destId="{1DF43C18-BB57-4B60-A940-AFF97AC10274}" srcOrd="5" destOrd="0" presId="urn:microsoft.com/office/officeart/2009/layout/CircleArrowProces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B96EB-C511-41F9-92AD-9C60DC4755A1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07378B4-F330-4826-B5F0-BB47D009C14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Уровень жизни - количественная характеристика обеспеченности различными благами и услугами</a:t>
          </a:r>
          <a:endParaRPr lang="ru-RU" dirty="0"/>
        </a:p>
      </dgm:t>
    </dgm:pt>
    <dgm:pt modelId="{4757D9F3-64E3-47B6-BCE5-51E0F68946D5}" type="parTrans" cxnId="{BCA4A5ED-A14E-42F5-A59A-2F12EA15DDE6}">
      <dgm:prSet/>
      <dgm:spPr/>
      <dgm:t>
        <a:bodyPr/>
        <a:lstStyle/>
        <a:p>
          <a:endParaRPr lang="ru-RU"/>
        </a:p>
      </dgm:t>
    </dgm:pt>
    <dgm:pt modelId="{64B505F7-9981-411F-8E5A-CBDFF3DEEEF6}" type="sibTrans" cxnId="{BCA4A5ED-A14E-42F5-A59A-2F12EA15DDE6}">
      <dgm:prSet/>
      <dgm:spPr/>
      <dgm:t>
        <a:bodyPr/>
        <a:lstStyle/>
        <a:p>
          <a:endParaRPr lang="ru-RU"/>
        </a:p>
      </dgm:t>
    </dgm:pt>
    <dgm:pt modelId="{464D38DB-8EF3-45F9-9421-7B1E1E2702F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09CF9696-7AFD-41B9-971F-302A47A0AC24}" type="parTrans" cxnId="{DC7466DC-6146-49AC-B6C6-CCCCCCEFA8B8}">
      <dgm:prSet/>
      <dgm:spPr/>
      <dgm:t>
        <a:bodyPr/>
        <a:lstStyle/>
        <a:p>
          <a:endParaRPr lang="ru-RU"/>
        </a:p>
      </dgm:t>
    </dgm:pt>
    <dgm:pt modelId="{801DBF2B-7AD4-4AB7-A223-08F861C29905}" type="sibTrans" cxnId="{DC7466DC-6146-49AC-B6C6-CCCCCCEFA8B8}">
      <dgm:prSet/>
      <dgm:spPr/>
      <dgm:t>
        <a:bodyPr/>
        <a:lstStyle/>
        <a:p>
          <a:endParaRPr lang="ru-RU"/>
        </a:p>
      </dgm:t>
    </dgm:pt>
    <dgm:pt modelId="{0751D091-79D1-4E25-B756-A62E5CD8DD1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Качество жизни -  степень удовлетворенности людей своей жизнедеятельностью </a:t>
          </a:r>
          <a:endParaRPr lang="ru-RU" dirty="0"/>
        </a:p>
      </dgm:t>
    </dgm:pt>
    <dgm:pt modelId="{828467EA-F8BE-441D-9801-098D100B1343}" type="parTrans" cxnId="{A35F6ABB-4945-4C0F-8A7A-722B850A24BE}">
      <dgm:prSet/>
      <dgm:spPr/>
      <dgm:t>
        <a:bodyPr/>
        <a:lstStyle/>
        <a:p>
          <a:endParaRPr lang="ru-RU"/>
        </a:p>
      </dgm:t>
    </dgm:pt>
    <dgm:pt modelId="{4453F922-183F-4D06-A12D-A6BDA10342D4}" type="sibTrans" cxnId="{A35F6ABB-4945-4C0F-8A7A-722B850A24BE}">
      <dgm:prSet/>
      <dgm:spPr/>
      <dgm:t>
        <a:bodyPr/>
        <a:lstStyle/>
        <a:p>
          <a:endParaRPr lang="ru-RU"/>
        </a:p>
      </dgm:t>
    </dgm:pt>
    <dgm:pt modelId="{6D681ACC-D0E2-4C89-811A-CC9B2A0B719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F1FFC10-E6D6-432B-B294-220BABB29FB5}" type="parTrans" cxnId="{4B3D7123-0B72-4C57-B450-8279808367E5}">
      <dgm:prSet/>
      <dgm:spPr/>
      <dgm:t>
        <a:bodyPr/>
        <a:lstStyle/>
        <a:p>
          <a:endParaRPr lang="ru-RU"/>
        </a:p>
      </dgm:t>
    </dgm:pt>
    <dgm:pt modelId="{A25B981D-2F43-413B-BE3D-49AE7E40F1CE}" type="sibTrans" cxnId="{4B3D7123-0B72-4C57-B450-8279808367E5}">
      <dgm:prSet/>
      <dgm:spPr/>
      <dgm:t>
        <a:bodyPr/>
        <a:lstStyle/>
        <a:p>
          <a:endParaRPr lang="ru-RU"/>
        </a:p>
      </dgm:t>
    </dgm:pt>
    <dgm:pt modelId="{A05FCECD-8B62-49F9-B86E-3B0CB7AF259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2522814-B2BC-4EB4-B57A-B54D6FACFD69}" type="parTrans" cxnId="{2D87A2AD-B48A-476A-945D-9E506A482286}">
      <dgm:prSet/>
      <dgm:spPr/>
      <dgm:t>
        <a:bodyPr/>
        <a:lstStyle/>
        <a:p>
          <a:endParaRPr lang="ru-RU"/>
        </a:p>
      </dgm:t>
    </dgm:pt>
    <dgm:pt modelId="{AAA7C2AD-39DD-495D-B9AC-0E0A06DCBE98}" type="sibTrans" cxnId="{2D87A2AD-B48A-476A-945D-9E506A482286}">
      <dgm:prSet/>
      <dgm:spPr/>
      <dgm:t>
        <a:bodyPr/>
        <a:lstStyle/>
        <a:p>
          <a:endParaRPr lang="ru-RU"/>
        </a:p>
      </dgm:t>
    </dgm:pt>
    <dgm:pt modelId="{4015891C-8BDB-4424-A088-61D338F0141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5254C47E-8E3C-4A40-9BF4-8D9118F79A2E}" type="parTrans" cxnId="{3F33D28F-354D-4AB7-9D5B-FC4BD832032A}">
      <dgm:prSet/>
      <dgm:spPr/>
      <dgm:t>
        <a:bodyPr/>
        <a:lstStyle/>
        <a:p>
          <a:endParaRPr lang="ru-RU"/>
        </a:p>
      </dgm:t>
    </dgm:pt>
    <dgm:pt modelId="{B091E16F-DA8E-4173-A00F-5C3485A13EE7}" type="sibTrans" cxnId="{3F33D28F-354D-4AB7-9D5B-FC4BD832032A}">
      <dgm:prSet/>
      <dgm:spPr/>
      <dgm:t>
        <a:bodyPr/>
        <a:lstStyle/>
        <a:p>
          <a:endParaRPr lang="ru-RU"/>
        </a:p>
      </dgm:t>
    </dgm:pt>
    <dgm:pt modelId="{FF0C560E-DE25-4305-A967-06A48FBCAA82}" type="pres">
      <dgm:prSet presAssocID="{382B96EB-C511-41F9-92AD-9C60DC4755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CDB08-4E5B-4FFC-8F6A-BD6D3F221E68}" type="pres">
      <dgm:prSet presAssocID="{307378B4-F330-4826-B5F0-BB47D009C1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7AD5D-EEF6-408D-974E-5CC3E4A46C8B}" type="pres">
      <dgm:prSet presAssocID="{307378B4-F330-4826-B5F0-BB47D009C1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73803-4221-4D48-AA5A-D4119155151F}" type="pres">
      <dgm:prSet presAssocID="{0751D091-79D1-4E25-B756-A62E5CD8DD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A1CA-9D10-4336-B1F4-927279BE87A1}" type="pres">
      <dgm:prSet presAssocID="{0751D091-79D1-4E25-B756-A62E5CD8DD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05138-9F97-4869-9824-4169D237DB06}" type="presOf" srcId="{A05FCECD-8B62-49F9-B86E-3B0CB7AF259B}" destId="{C53BA1CA-9D10-4336-B1F4-927279BE87A1}" srcOrd="0" destOrd="1" presId="urn:microsoft.com/office/officeart/2005/8/layout/vList2"/>
    <dgm:cxn modelId="{4B3D7123-0B72-4C57-B450-8279808367E5}" srcId="{0751D091-79D1-4E25-B756-A62E5CD8DD14}" destId="{6D681ACC-D0E2-4C89-811A-CC9B2A0B719F}" srcOrd="0" destOrd="0" parTransId="{AF1FFC10-E6D6-432B-B294-220BABB29FB5}" sibTransId="{A25B981D-2F43-413B-BE3D-49AE7E40F1CE}"/>
    <dgm:cxn modelId="{E655DAAD-0E10-4E3D-882E-D81EE7317109}" type="presOf" srcId="{4015891C-8BDB-4424-A088-61D338F01418}" destId="{D3F7AD5D-EEF6-408D-974E-5CC3E4A46C8B}" srcOrd="0" destOrd="1" presId="urn:microsoft.com/office/officeart/2005/8/layout/vList2"/>
    <dgm:cxn modelId="{7913650D-E454-4EE1-B113-EBD568EF83C7}" type="presOf" srcId="{464D38DB-8EF3-45F9-9421-7B1E1E2702F9}" destId="{D3F7AD5D-EEF6-408D-974E-5CC3E4A46C8B}" srcOrd="0" destOrd="0" presId="urn:microsoft.com/office/officeart/2005/8/layout/vList2"/>
    <dgm:cxn modelId="{2D87A2AD-B48A-476A-945D-9E506A482286}" srcId="{0751D091-79D1-4E25-B756-A62E5CD8DD14}" destId="{A05FCECD-8B62-49F9-B86E-3B0CB7AF259B}" srcOrd="1" destOrd="0" parTransId="{52522814-B2BC-4EB4-B57A-B54D6FACFD69}" sibTransId="{AAA7C2AD-39DD-495D-B9AC-0E0A06DCBE98}"/>
    <dgm:cxn modelId="{A35F6ABB-4945-4C0F-8A7A-722B850A24BE}" srcId="{382B96EB-C511-41F9-92AD-9C60DC4755A1}" destId="{0751D091-79D1-4E25-B756-A62E5CD8DD14}" srcOrd="1" destOrd="0" parTransId="{828467EA-F8BE-441D-9801-098D100B1343}" sibTransId="{4453F922-183F-4D06-A12D-A6BDA10342D4}"/>
    <dgm:cxn modelId="{3F33D28F-354D-4AB7-9D5B-FC4BD832032A}" srcId="{307378B4-F330-4826-B5F0-BB47D009C146}" destId="{4015891C-8BDB-4424-A088-61D338F01418}" srcOrd="1" destOrd="0" parTransId="{5254C47E-8E3C-4A40-9BF4-8D9118F79A2E}" sibTransId="{B091E16F-DA8E-4173-A00F-5C3485A13EE7}"/>
    <dgm:cxn modelId="{DC7466DC-6146-49AC-B6C6-CCCCCCEFA8B8}" srcId="{307378B4-F330-4826-B5F0-BB47D009C146}" destId="{464D38DB-8EF3-45F9-9421-7B1E1E2702F9}" srcOrd="0" destOrd="0" parTransId="{09CF9696-7AFD-41B9-971F-302A47A0AC24}" sibTransId="{801DBF2B-7AD4-4AB7-A223-08F861C29905}"/>
    <dgm:cxn modelId="{F491F328-865F-4FDE-A839-AA73A5022029}" type="presOf" srcId="{307378B4-F330-4826-B5F0-BB47D009C146}" destId="{50BCDB08-4E5B-4FFC-8F6A-BD6D3F221E68}" srcOrd="0" destOrd="0" presId="urn:microsoft.com/office/officeart/2005/8/layout/vList2"/>
    <dgm:cxn modelId="{2CF8F152-A55C-477B-AC40-1CEAEA7DBDAF}" type="presOf" srcId="{382B96EB-C511-41F9-92AD-9C60DC4755A1}" destId="{FF0C560E-DE25-4305-A967-06A48FBCAA82}" srcOrd="0" destOrd="0" presId="urn:microsoft.com/office/officeart/2005/8/layout/vList2"/>
    <dgm:cxn modelId="{0F22F1A9-A166-4623-945A-215255C44E74}" type="presOf" srcId="{0751D091-79D1-4E25-B756-A62E5CD8DD14}" destId="{B8673803-4221-4D48-AA5A-D4119155151F}" srcOrd="0" destOrd="0" presId="urn:microsoft.com/office/officeart/2005/8/layout/vList2"/>
    <dgm:cxn modelId="{BCA4A5ED-A14E-42F5-A59A-2F12EA15DDE6}" srcId="{382B96EB-C511-41F9-92AD-9C60DC4755A1}" destId="{307378B4-F330-4826-B5F0-BB47D009C146}" srcOrd="0" destOrd="0" parTransId="{4757D9F3-64E3-47B6-BCE5-51E0F68946D5}" sibTransId="{64B505F7-9981-411F-8E5A-CBDFF3DEEEF6}"/>
    <dgm:cxn modelId="{24E352FB-D0F1-4982-AD78-A3F9DAF4ACD5}" type="presOf" srcId="{6D681ACC-D0E2-4C89-811A-CC9B2A0B719F}" destId="{C53BA1CA-9D10-4336-B1F4-927279BE87A1}" srcOrd="0" destOrd="0" presId="urn:microsoft.com/office/officeart/2005/8/layout/vList2"/>
    <dgm:cxn modelId="{5BFF602F-023C-4719-A25A-68B16B1D21B8}" type="presParOf" srcId="{FF0C560E-DE25-4305-A967-06A48FBCAA82}" destId="{50BCDB08-4E5B-4FFC-8F6A-BD6D3F221E68}" srcOrd="0" destOrd="0" presId="urn:microsoft.com/office/officeart/2005/8/layout/vList2"/>
    <dgm:cxn modelId="{07FD7ECA-2A36-4624-8F9A-E2B16C0B4AF1}" type="presParOf" srcId="{FF0C560E-DE25-4305-A967-06A48FBCAA82}" destId="{D3F7AD5D-EEF6-408D-974E-5CC3E4A46C8B}" srcOrd="1" destOrd="0" presId="urn:microsoft.com/office/officeart/2005/8/layout/vList2"/>
    <dgm:cxn modelId="{0AFA00E0-B466-44BB-A7A8-3CA3E0BFEE09}" type="presParOf" srcId="{FF0C560E-DE25-4305-A967-06A48FBCAA82}" destId="{B8673803-4221-4D48-AA5A-D4119155151F}" srcOrd="2" destOrd="0" presId="urn:microsoft.com/office/officeart/2005/8/layout/vList2"/>
    <dgm:cxn modelId="{404E60C4-D556-4BAE-B767-E143E3188DB4}" type="presParOf" srcId="{FF0C560E-DE25-4305-A967-06A48FBCAA82}" destId="{C53BA1CA-9D10-4336-B1F4-927279BE87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4CD8A2-C32A-49EF-8F0B-0505AF36C1D5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0FA0A1E-FBC9-444D-B27B-74A2A284C0D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Уровень жизни</a:t>
          </a:r>
          <a:endParaRPr lang="ru-RU" dirty="0">
            <a:solidFill>
              <a:schemeClr val="bg1"/>
            </a:solidFill>
          </a:endParaRPr>
        </a:p>
      </dgm:t>
    </dgm:pt>
    <dgm:pt modelId="{778C15F2-3C41-4DC8-AC06-DAD91659410C}" type="parTrans" cxnId="{EFDA1BFD-2221-419A-939E-01D487E6A93F}">
      <dgm:prSet/>
      <dgm:spPr/>
      <dgm:t>
        <a:bodyPr/>
        <a:lstStyle/>
        <a:p>
          <a:endParaRPr lang="ru-RU"/>
        </a:p>
      </dgm:t>
    </dgm:pt>
    <dgm:pt modelId="{66A38BE6-A896-4F76-A1E2-CEC2BBA4EEF6}" type="sibTrans" cxnId="{EFDA1BFD-2221-419A-939E-01D487E6A93F}">
      <dgm:prSet/>
      <dgm:spPr/>
      <dgm:t>
        <a:bodyPr/>
        <a:lstStyle/>
        <a:p>
          <a:endParaRPr lang="ru-RU"/>
        </a:p>
      </dgm:t>
    </dgm:pt>
    <dgm:pt modelId="{C8A1E1BF-8831-491E-B42B-1DF3EF02C2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Обеспеченность населения материальными благами и услугами, степень удовлетворения </a:t>
          </a:r>
          <a:r>
            <a:rPr lang="ru-RU" b="1" u="sng" dirty="0" smtClean="0"/>
            <a:t>потребностей</a:t>
          </a:r>
          <a:r>
            <a:rPr lang="ru-RU" dirty="0" smtClean="0"/>
            <a:t> людей</a:t>
          </a:r>
          <a:endParaRPr lang="ru-RU" dirty="0"/>
        </a:p>
      </dgm:t>
    </dgm:pt>
    <dgm:pt modelId="{72F25DED-3A76-4A7F-9350-63AF50D2F6D2}" type="parTrans" cxnId="{7544EE66-A870-4BCE-814F-FA24617B1E99}">
      <dgm:prSet/>
      <dgm:spPr/>
      <dgm:t>
        <a:bodyPr/>
        <a:lstStyle/>
        <a:p>
          <a:endParaRPr lang="ru-RU"/>
        </a:p>
      </dgm:t>
    </dgm:pt>
    <dgm:pt modelId="{31628C86-FB31-4B59-A050-130FBA356958}" type="sibTrans" cxnId="{7544EE66-A870-4BCE-814F-FA24617B1E99}">
      <dgm:prSet/>
      <dgm:spPr/>
      <dgm:t>
        <a:bodyPr/>
        <a:lstStyle/>
        <a:p>
          <a:endParaRPr lang="ru-RU"/>
        </a:p>
      </dgm:t>
    </dgm:pt>
    <dgm:pt modelId="{18257D06-FF64-41C8-A66B-B3269A0AD132}" type="pres">
      <dgm:prSet presAssocID="{0E4CD8A2-C32A-49EF-8F0B-0505AF36C1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11D241-5F3B-4D04-BF80-5F37EE1016CF}" type="pres">
      <dgm:prSet presAssocID="{F0FA0A1E-FBC9-444D-B27B-74A2A284C0D7}" presName="root" presStyleCnt="0"/>
      <dgm:spPr/>
    </dgm:pt>
    <dgm:pt modelId="{6F8AA2CA-2DED-4EBC-B15D-AB5AB2F17DE9}" type="pres">
      <dgm:prSet presAssocID="{F0FA0A1E-FBC9-444D-B27B-74A2A284C0D7}" presName="rootComposite" presStyleCnt="0"/>
      <dgm:spPr/>
    </dgm:pt>
    <dgm:pt modelId="{4DF05C5A-FD54-47EF-B689-F26092ED975C}" type="pres">
      <dgm:prSet presAssocID="{F0FA0A1E-FBC9-444D-B27B-74A2A284C0D7}" presName="rootText" presStyleLbl="node1" presStyleIdx="0" presStyleCnt="1"/>
      <dgm:spPr/>
      <dgm:t>
        <a:bodyPr/>
        <a:lstStyle/>
        <a:p>
          <a:endParaRPr lang="ru-RU"/>
        </a:p>
      </dgm:t>
    </dgm:pt>
    <dgm:pt modelId="{9D62BEE0-38D5-4CB5-8D61-F3D9E71F21C4}" type="pres">
      <dgm:prSet presAssocID="{F0FA0A1E-FBC9-444D-B27B-74A2A284C0D7}" presName="rootConnector" presStyleLbl="node1" presStyleIdx="0" presStyleCnt="1"/>
      <dgm:spPr/>
      <dgm:t>
        <a:bodyPr/>
        <a:lstStyle/>
        <a:p>
          <a:endParaRPr lang="ru-RU"/>
        </a:p>
      </dgm:t>
    </dgm:pt>
    <dgm:pt modelId="{BC4771E7-7975-4727-BAA0-215D6B825315}" type="pres">
      <dgm:prSet presAssocID="{F0FA0A1E-FBC9-444D-B27B-74A2A284C0D7}" presName="childShape" presStyleCnt="0"/>
      <dgm:spPr/>
    </dgm:pt>
    <dgm:pt modelId="{DA5DAAE8-C154-44FD-9531-5930909A76A1}" type="pres">
      <dgm:prSet presAssocID="{72F25DED-3A76-4A7F-9350-63AF50D2F6D2}" presName="Name13" presStyleLbl="parChTrans1D2" presStyleIdx="0" presStyleCnt="1"/>
      <dgm:spPr/>
      <dgm:t>
        <a:bodyPr/>
        <a:lstStyle/>
        <a:p>
          <a:endParaRPr lang="ru-RU"/>
        </a:p>
      </dgm:t>
    </dgm:pt>
    <dgm:pt modelId="{DDB7D287-54F0-48D4-8E02-5146F6B899DE}" type="pres">
      <dgm:prSet presAssocID="{C8A1E1BF-8831-491E-B42B-1DF3EF02C2B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A1BFD-2221-419A-939E-01D487E6A93F}" srcId="{0E4CD8A2-C32A-49EF-8F0B-0505AF36C1D5}" destId="{F0FA0A1E-FBC9-444D-B27B-74A2A284C0D7}" srcOrd="0" destOrd="0" parTransId="{778C15F2-3C41-4DC8-AC06-DAD91659410C}" sibTransId="{66A38BE6-A896-4F76-A1E2-CEC2BBA4EEF6}"/>
    <dgm:cxn modelId="{9114FB82-8FBB-4620-81CF-2F53427C2042}" type="presOf" srcId="{72F25DED-3A76-4A7F-9350-63AF50D2F6D2}" destId="{DA5DAAE8-C154-44FD-9531-5930909A76A1}" srcOrd="0" destOrd="0" presId="urn:microsoft.com/office/officeart/2005/8/layout/hierarchy3"/>
    <dgm:cxn modelId="{7544EE66-A870-4BCE-814F-FA24617B1E99}" srcId="{F0FA0A1E-FBC9-444D-B27B-74A2A284C0D7}" destId="{C8A1E1BF-8831-491E-B42B-1DF3EF02C2B6}" srcOrd="0" destOrd="0" parTransId="{72F25DED-3A76-4A7F-9350-63AF50D2F6D2}" sibTransId="{31628C86-FB31-4B59-A050-130FBA356958}"/>
    <dgm:cxn modelId="{84B0EDC9-23D0-472E-BC20-4FBB7ACEFA36}" type="presOf" srcId="{F0FA0A1E-FBC9-444D-B27B-74A2A284C0D7}" destId="{9D62BEE0-38D5-4CB5-8D61-F3D9E71F21C4}" srcOrd="1" destOrd="0" presId="urn:microsoft.com/office/officeart/2005/8/layout/hierarchy3"/>
    <dgm:cxn modelId="{2680AA6F-981A-4A9C-AC3B-7E585A159348}" type="presOf" srcId="{C8A1E1BF-8831-491E-B42B-1DF3EF02C2B6}" destId="{DDB7D287-54F0-48D4-8E02-5146F6B899DE}" srcOrd="0" destOrd="0" presId="urn:microsoft.com/office/officeart/2005/8/layout/hierarchy3"/>
    <dgm:cxn modelId="{7AD0AB9F-3B1B-41AE-B41C-AC0E9C734315}" type="presOf" srcId="{F0FA0A1E-FBC9-444D-B27B-74A2A284C0D7}" destId="{4DF05C5A-FD54-47EF-B689-F26092ED975C}" srcOrd="0" destOrd="0" presId="urn:microsoft.com/office/officeart/2005/8/layout/hierarchy3"/>
    <dgm:cxn modelId="{620E0D25-A4CF-49C1-8540-8D089A1F2B01}" type="presOf" srcId="{0E4CD8A2-C32A-49EF-8F0B-0505AF36C1D5}" destId="{18257D06-FF64-41C8-A66B-B3269A0AD132}" srcOrd="0" destOrd="0" presId="urn:microsoft.com/office/officeart/2005/8/layout/hierarchy3"/>
    <dgm:cxn modelId="{2772C7FC-3F63-4ECB-8499-1285A889AB43}" type="presParOf" srcId="{18257D06-FF64-41C8-A66B-B3269A0AD132}" destId="{3811D241-5F3B-4D04-BF80-5F37EE1016CF}" srcOrd="0" destOrd="0" presId="urn:microsoft.com/office/officeart/2005/8/layout/hierarchy3"/>
    <dgm:cxn modelId="{46477C9F-DC4B-496E-A3EB-7F44F28D73AE}" type="presParOf" srcId="{3811D241-5F3B-4D04-BF80-5F37EE1016CF}" destId="{6F8AA2CA-2DED-4EBC-B15D-AB5AB2F17DE9}" srcOrd="0" destOrd="0" presId="urn:microsoft.com/office/officeart/2005/8/layout/hierarchy3"/>
    <dgm:cxn modelId="{D8897FCA-021A-4E5D-931C-66102679DE4C}" type="presParOf" srcId="{6F8AA2CA-2DED-4EBC-B15D-AB5AB2F17DE9}" destId="{4DF05C5A-FD54-47EF-B689-F26092ED975C}" srcOrd="0" destOrd="0" presId="urn:microsoft.com/office/officeart/2005/8/layout/hierarchy3"/>
    <dgm:cxn modelId="{53014DDF-D24D-4A45-A8BD-22F64198FFE2}" type="presParOf" srcId="{6F8AA2CA-2DED-4EBC-B15D-AB5AB2F17DE9}" destId="{9D62BEE0-38D5-4CB5-8D61-F3D9E71F21C4}" srcOrd="1" destOrd="0" presId="urn:microsoft.com/office/officeart/2005/8/layout/hierarchy3"/>
    <dgm:cxn modelId="{64F2E025-0CF5-45C3-83C7-490EFA7B1B31}" type="presParOf" srcId="{3811D241-5F3B-4D04-BF80-5F37EE1016CF}" destId="{BC4771E7-7975-4727-BAA0-215D6B825315}" srcOrd="1" destOrd="0" presId="urn:microsoft.com/office/officeart/2005/8/layout/hierarchy3"/>
    <dgm:cxn modelId="{BB663CF2-FD19-46FA-BF8A-4280A27BA1CD}" type="presParOf" srcId="{BC4771E7-7975-4727-BAA0-215D6B825315}" destId="{DA5DAAE8-C154-44FD-9531-5930909A76A1}" srcOrd="0" destOrd="0" presId="urn:microsoft.com/office/officeart/2005/8/layout/hierarchy3"/>
    <dgm:cxn modelId="{EDBE1CAB-41B4-4D46-933F-AA9E33C7C095}" type="presParOf" srcId="{BC4771E7-7975-4727-BAA0-215D6B825315}" destId="{DDB7D287-54F0-48D4-8E02-5146F6B899D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0D820-F70C-4D7C-95AF-6448BD77A6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9496B2-3966-45D3-B823-346FDCB6164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Естественные</a:t>
          </a:r>
          <a:endParaRPr lang="ru-RU" dirty="0">
            <a:solidFill>
              <a:schemeClr val="bg1"/>
            </a:solidFill>
          </a:endParaRPr>
        </a:p>
      </dgm:t>
    </dgm:pt>
    <dgm:pt modelId="{9CEFC334-ECE2-4D56-A271-382A9FFDB912}" type="parTrans" cxnId="{EAFCF5B2-1D44-4AAC-AAD5-3C0BA4FFAB0C}">
      <dgm:prSet/>
      <dgm:spPr/>
      <dgm:t>
        <a:bodyPr/>
        <a:lstStyle/>
        <a:p>
          <a:endParaRPr lang="ru-RU"/>
        </a:p>
      </dgm:t>
    </dgm:pt>
    <dgm:pt modelId="{77CA2C37-C2CC-4F01-8999-4235659ED27C}" type="sibTrans" cxnId="{EAFCF5B2-1D44-4AAC-AAD5-3C0BA4FFAB0C}">
      <dgm:prSet/>
      <dgm:spPr/>
      <dgm:t>
        <a:bodyPr/>
        <a:lstStyle/>
        <a:p>
          <a:endParaRPr lang="ru-RU"/>
        </a:p>
      </dgm:t>
    </dgm:pt>
    <dgm:pt modelId="{E71C24EE-417C-4435-836E-556B8EA5604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еда, сон</a:t>
          </a:r>
          <a:endParaRPr lang="ru-RU" sz="1600" dirty="0">
            <a:solidFill>
              <a:schemeClr val="bg1"/>
            </a:solidFill>
          </a:endParaRPr>
        </a:p>
      </dgm:t>
    </dgm:pt>
    <dgm:pt modelId="{64C4D1A7-26A0-4632-BA6F-CE1EC6A1A0C5}" type="parTrans" cxnId="{4FAB22C8-AA4D-4D10-A9FD-9CA38EFF2301}">
      <dgm:prSet/>
      <dgm:spPr/>
      <dgm:t>
        <a:bodyPr/>
        <a:lstStyle/>
        <a:p>
          <a:endParaRPr lang="ru-RU"/>
        </a:p>
      </dgm:t>
    </dgm:pt>
    <dgm:pt modelId="{0BD29B57-0B51-451A-9391-C9E303DFA67E}" type="sibTrans" cxnId="{4FAB22C8-AA4D-4D10-A9FD-9CA38EFF2301}">
      <dgm:prSet/>
      <dgm:spPr/>
      <dgm:t>
        <a:bodyPr/>
        <a:lstStyle/>
        <a:p>
          <a:endParaRPr lang="ru-RU"/>
        </a:p>
      </dgm:t>
    </dgm:pt>
    <dgm:pt modelId="{F736321D-15E3-487D-A704-BA5423E17D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одежда</a:t>
          </a:r>
          <a:endParaRPr lang="ru-RU" sz="1600" dirty="0">
            <a:solidFill>
              <a:schemeClr val="bg1"/>
            </a:solidFill>
          </a:endParaRPr>
        </a:p>
      </dgm:t>
    </dgm:pt>
    <dgm:pt modelId="{69C900C7-6AC1-4B2A-8A52-05199703F233}" type="parTrans" cxnId="{DC1E5245-DDAA-4A0F-95C7-1350846C1854}">
      <dgm:prSet/>
      <dgm:spPr/>
      <dgm:t>
        <a:bodyPr/>
        <a:lstStyle/>
        <a:p>
          <a:endParaRPr lang="ru-RU"/>
        </a:p>
      </dgm:t>
    </dgm:pt>
    <dgm:pt modelId="{997FFDF1-1633-437C-82EC-A712A661BA7D}" type="sibTrans" cxnId="{DC1E5245-DDAA-4A0F-95C7-1350846C1854}">
      <dgm:prSet/>
      <dgm:spPr/>
      <dgm:t>
        <a:bodyPr/>
        <a:lstStyle/>
        <a:p>
          <a:endParaRPr lang="ru-RU"/>
        </a:p>
      </dgm:t>
    </dgm:pt>
    <dgm:pt modelId="{5AFA3091-E252-4047-A66A-666AF54EA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жилье</a:t>
          </a:r>
          <a:endParaRPr lang="ru-RU" sz="1600" dirty="0">
            <a:solidFill>
              <a:schemeClr val="bg1"/>
            </a:solidFill>
          </a:endParaRPr>
        </a:p>
      </dgm:t>
    </dgm:pt>
    <dgm:pt modelId="{F2FAD7D1-328C-469D-94BD-78C970D8EC44}" type="parTrans" cxnId="{2E1797A7-9B80-432F-88AB-390E3E434F6D}">
      <dgm:prSet/>
      <dgm:spPr/>
      <dgm:t>
        <a:bodyPr/>
        <a:lstStyle/>
        <a:p>
          <a:endParaRPr lang="ru-RU"/>
        </a:p>
      </dgm:t>
    </dgm:pt>
    <dgm:pt modelId="{A8FCC8B6-AD4D-4786-89F2-9B91049A45CA}" type="sibTrans" cxnId="{2E1797A7-9B80-432F-88AB-390E3E434F6D}">
      <dgm:prSet/>
      <dgm:spPr/>
      <dgm:t>
        <a:bodyPr/>
        <a:lstStyle/>
        <a:p>
          <a:endParaRPr lang="ru-RU"/>
        </a:p>
      </dgm:t>
    </dgm:pt>
    <dgm:pt modelId="{4D6427F1-0C30-4171-AE52-CC26EA71757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Социальные</a:t>
          </a:r>
          <a:endParaRPr lang="ru-RU" dirty="0">
            <a:solidFill>
              <a:schemeClr val="bg1"/>
            </a:solidFill>
          </a:endParaRPr>
        </a:p>
      </dgm:t>
    </dgm:pt>
    <dgm:pt modelId="{665E3280-1134-49BA-8065-159394C36C6E}" type="parTrans" cxnId="{4FE97DD2-D99B-4138-B7DA-5E28279327D1}">
      <dgm:prSet/>
      <dgm:spPr/>
      <dgm:t>
        <a:bodyPr/>
        <a:lstStyle/>
        <a:p>
          <a:endParaRPr lang="ru-RU"/>
        </a:p>
      </dgm:t>
    </dgm:pt>
    <dgm:pt modelId="{6EEE9D88-332E-413A-A7E7-01FDAABF80C8}" type="sibTrans" cxnId="{4FE97DD2-D99B-4138-B7DA-5E28279327D1}">
      <dgm:prSet/>
      <dgm:spPr/>
      <dgm:t>
        <a:bodyPr/>
        <a:lstStyle/>
        <a:p>
          <a:endParaRPr lang="ru-RU"/>
        </a:p>
      </dgm:t>
    </dgm:pt>
    <dgm:pt modelId="{F1D10BD9-8AF9-4ABA-B1D2-19C48613B13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труд</a:t>
          </a:r>
          <a:endParaRPr lang="ru-RU" sz="1600" dirty="0">
            <a:solidFill>
              <a:schemeClr val="bg1"/>
            </a:solidFill>
          </a:endParaRPr>
        </a:p>
      </dgm:t>
    </dgm:pt>
    <dgm:pt modelId="{2B9982FC-16DE-42CA-BF53-181C3CB81FFC}" type="parTrans" cxnId="{0B339414-77DE-43D1-A71A-7A17B641E098}">
      <dgm:prSet/>
      <dgm:spPr/>
      <dgm:t>
        <a:bodyPr/>
        <a:lstStyle/>
        <a:p>
          <a:endParaRPr lang="ru-RU"/>
        </a:p>
      </dgm:t>
    </dgm:pt>
    <dgm:pt modelId="{730A755D-82B5-4F7D-ACDA-6A8592C9CFD8}" type="sibTrans" cxnId="{0B339414-77DE-43D1-A71A-7A17B641E098}">
      <dgm:prSet/>
      <dgm:spPr/>
      <dgm:t>
        <a:bodyPr/>
        <a:lstStyle/>
        <a:p>
          <a:endParaRPr lang="ru-RU"/>
        </a:p>
      </dgm:t>
    </dgm:pt>
    <dgm:pt modelId="{D6D75240-A69C-4841-9A75-FB7AED0673E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общение</a:t>
          </a:r>
          <a:endParaRPr lang="ru-RU" sz="1600" dirty="0">
            <a:solidFill>
              <a:schemeClr val="bg1"/>
            </a:solidFill>
          </a:endParaRPr>
        </a:p>
      </dgm:t>
    </dgm:pt>
    <dgm:pt modelId="{EA5EE62E-1ACC-4A58-B94E-7290888596ED}" type="parTrans" cxnId="{0F36E367-ECDA-468A-91C1-A107B2DEAE8F}">
      <dgm:prSet/>
      <dgm:spPr/>
      <dgm:t>
        <a:bodyPr/>
        <a:lstStyle/>
        <a:p>
          <a:endParaRPr lang="ru-RU"/>
        </a:p>
      </dgm:t>
    </dgm:pt>
    <dgm:pt modelId="{FBF823F2-08F7-44F7-A7D2-06C53D2EC0BE}" type="sibTrans" cxnId="{0F36E367-ECDA-468A-91C1-A107B2DEAE8F}">
      <dgm:prSet/>
      <dgm:spPr/>
      <dgm:t>
        <a:bodyPr/>
        <a:lstStyle/>
        <a:p>
          <a:endParaRPr lang="ru-RU"/>
        </a:p>
      </dgm:t>
    </dgm:pt>
    <dgm:pt modelId="{B3AF6094-0342-400D-9917-4037F1D26A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образование</a:t>
          </a:r>
          <a:endParaRPr lang="ru-RU" sz="1600" dirty="0">
            <a:solidFill>
              <a:schemeClr val="bg1"/>
            </a:solidFill>
          </a:endParaRPr>
        </a:p>
      </dgm:t>
    </dgm:pt>
    <dgm:pt modelId="{09D6258D-5811-4342-A3BE-3CF658F94669}" type="parTrans" cxnId="{5916212D-6845-4033-BABD-45C3E6D47DBF}">
      <dgm:prSet/>
      <dgm:spPr/>
      <dgm:t>
        <a:bodyPr/>
        <a:lstStyle/>
        <a:p>
          <a:endParaRPr lang="ru-RU"/>
        </a:p>
      </dgm:t>
    </dgm:pt>
    <dgm:pt modelId="{AA388AC0-1007-4773-A6A0-029F94785700}" type="sibTrans" cxnId="{5916212D-6845-4033-BABD-45C3E6D47DBF}">
      <dgm:prSet/>
      <dgm:spPr/>
      <dgm:t>
        <a:bodyPr/>
        <a:lstStyle/>
        <a:p>
          <a:endParaRPr lang="ru-RU"/>
        </a:p>
      </dgm:t>
    </dgm:pt>
    <dgm:pt modelId="{ED07C6B6-03CC-4D54-853F-2010E328930F}" type="pres">
      <dgm:prSet presAssocID="{8F40D820-F70C-4D7C-95AF-6448BD77A6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be-BY"/>
        </a:p>
      </dgm:t>
    </dgm:pt>
    <dgm:pt modelId="{82D682F9-1D97-4D4C-BBF1-723B876F6A00}" type="pres">
      <dgm:prSet presAssocID="{689496B2-3966-45D3-B823-346FDCB61645}" presName="root" presStyleCnt="0">
        <dgm:presLayoutVars>
          <dgm:chMax/>
          <dgm:chPref/>
        </dgm:presLayoutVars>
      </dgm:prSet>
      <dgm:spPr/>
    </dgm:pt>
    <dgm:pt modelId="{98ED713C-4966-425D-BD8A-1A42E30CFA6E}" type="pres">
      <dgm:prSet presAssocID="{689496B2-3966-45D3-B823-346FDCB61645}" presName="rootComposite" presStyleCnt="0">
        <dgm:presLayoutVars/>
      </dgm:prSet>
      <dgm:spPr/>
    </dgm:pt>
    <dgm:pt modelId="{6E30B93C-0F68-4A9D-B11F-D653EC5ABDA9}" type="pres">
      <dgm:prSet presAssocID="{689496B2-3966-45D3-B823-346FDCB61645}" presName="ParentAccent" presStyleLbl="alignNode1" presStyleIdx="0" presStyleCnt="2"/>
      <dgm:spPr/>
    </dgm:pt>
    <dgm:pt modelId="{03D9E263-1992-45F8-8F81-6F7711A3418C}" type="pres">
      <dgm:prSet presAssocID="{689496B2-3966-45D3-B823-346FDCB61645}" presName="ParentSmallAccent" presStyleLbl="fgAcc1" presStyleIdx="0" presStyleCnt="2"/>
      <dgm:spPr/>
    </dgm:pt>
    <dgm:pt modelId="{A49C8BA2-BF59-447B-8239-F9DD1C9FD0B9}" type="pres">
      <dgm:prSet presAssocID="{689496B2-3966-45D3-B823-346FDCB61645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E70195F-0B0D-44DF-88EE-7163B2B4D349}" type="pres">
      <dgm:prSet presAssocID="{689496B2-3966-45D3-B823-346FDCB61645}" presName="childShape" presStyleCnt="0">
        <dgm:presLayoutVars>
          <dgm:chMax val="0"/>
          <dgm:chPref val="0"/>
        </dgm:presLayoutVars>
      </dgm:prSet>
      <dgm:spPr/>
    </dgm:pt>
    <dgm:pt modelId="{4DE541F2-832E-4EC6-9933-7A82F08140FA}" type="pres">
      <dgm:prSet presAssocID="{E71C24EE-417C-4435-836E-556B8EA56041}" presName="childComposite" presStyleCnt="0">
        <dgm:presLayoutVars>
          <dgm:chMax val="0"/>
          <dgm:chPref val="0"/>
        </dgm:presLayoutVars>
      </dgm:prSet>
      <dgm:spPr/>
    </dgm:pt>
    <dgm:pt modelId="{B0CFA3D6-0165-47B7-A273-257641BEF138}" type="pres">
      <dgm:prSet presAssocID="{E71C24EE-417C-4435-836E-556B8EA56041}" presName="ChildAccent" presStyleLbl="solidFgAcc1" presStyleIdx="0" presStyleCnt="6"/>
      <dgm:spPr/>
      <dgm:t>
        <a:bodyPr/>
        <a:lstStyle/>
        <a:p>
          <a:endParaRPr lang="ru-RU"/>
        </a:p>
      </dgm:t>
    </dgm:pt>
    <dgm:pt modelId="{ED2365F3-D056-455F-94DF-D2EFFA1E762C}" type="pres">
      <dgm:prSet presAssocID="{E71C24EE-417C-4435-836E-556B8EA5604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97B5-007A-40BC-9E3E-51ECF85BEE4A}" type="pres">
      <dgm:prSet presAssocID="{F736321D-15E3-487D-A704-BA5423E17DB9}" presName="childComposite" presStyleCnt="0">
        <dgm:presLayoutVars>
          <dgm:chMax val="0"/>
          <dgm:chPref val="0"/>
        </dgm:presLayoutVars>
      </dgm:prSet>
      <dgm:spPr/>
    </dgm:pt>
    <dgm:pt modelId="{1BA35D98-263F-441F-94A6-4A51EF1148C3}" type="pres">
      <dgm:prSet presAssocID="{F736321D-15E3-487D-A704-BA5423E17DB9}" presName="ChildAccent" presStyleLbl="solidFgAcc1" presStyleIdx="1" presStyleCnt="6"/>
      <dgm:spPr/>
    </dgm:pt>
    <dgm:pt modelId="{71683FB6-E81F-46EB-9199-EBD2F4FC9E7C}" type="pres">
      <dgm:prSet presAssocID="{F736321D-15E3-487D-A704-BA5423E17DB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BC2E243-37AC-4429-A58A-EA5218FB0596}" type="pres">
      <dgm:prSet presAssocID="{5AFA3091-E252-4047-A66A-666AF54EA4AC}" presName="childComposite" presStyleCnt="0">
        <dgm:presLayoutVars>
          <dgm:chMax val="0"/>
          <dgm:chPref val="0"/>
        </dgm:presLayoutVars>
      </dgm:prSet>
      <dgm:spPr/>
    </dgm:pt>
    <dgm:pt modelId="{D915DD97-3E14-412F-84CD-3EC03C1B5EBB}" type="pres">
      <dgm:prSet presAssocID="{5AFA3091-E252-4047-A66A-666AF54EA4AC}" presName="ChildAccent" presStyleLbl="solidFgAcc1" presStyleIdx="2" presStyleCnt="6"/>
      <dgm:spPr/>
      <dgm:t>
        <a:bodyPr/>
        <a:lstStyle/>
        <a:p>
          <a:endParaRPr lang="ru-RU"/>
        </a:p>
      </dgm:t>
    </dgm:pt>
    <dgm:pt modelId="{494EE79D-55DD-4FFB-8D8D-EC58DA12ED5F}" type="pres">
      <dgm:prSet presAssocID="{5AFA3091-E252-4047-A66A-666AF54EA4AC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7B6A8DC-5FAC-401C-9722-AEFA96D0AACB}" type="pres">
      <dgm:prSet presAssocID="{4D6427F1-0C30-4171-AE52-CC26EA717578}" presName="root" presStyleCnt="0">
        <dgm:presLayoutVars>
          <dgm:chMax/>
          <dgm:chPref/>
        </dgm:presLayoutVars>
      </dgm:prSet>
      <dgm:spPr/>
    </dgm:pt>
    <dgm:pt modelId="{2B91ACA1-B86D-475B-9AAC-AE4BF81BC30F}" type="pres">
      <dgm:prSet presAssocID="{4D6427F1-0C30-4171-AE52-CC26EA717578}" presName="rootComposite" presStyleCnt="0">
        <dgm:presLayoutVars/>
      </dgm:prSet>
      <dgm:spPr/>
    </dgm:pt>
    <dgm:pt modelId="{EB6722F5-3766-42DE-BA65-96337DC0D652}" type="pres">
      <dgm:prSet presAssocID="{4D6427F1-0C30-4171-AE52-CC26EA717578}" presName="ParentAccent" presStyleLbl="alignNode1" presStyleIdx="1" presStyleCnt="2"/>
      <dgm:spPr/>
    </dgm:pt>
    <dgm:pt modelId="{EE95753B-B90A-4501-8991-A898E9C65B49}" type="pres">
      <dgm:prSet presAssocID="{4D6427F1-0C30-4171-AE52-CC26EA717578}" presName="ParentSmallAccent" presStyleLbl="fgAcc1" presStyleIdx="1" presStyleCnt="2"/>
      <dgm:spPr/>
    </dgm:pt>
    <dgm:pt modelId="{AD74DC59-DAB3-47EE-81A5-DC2E3E767461}" type="pres">
      <dgm:prSet presAssocID="{4D6427F1-0C30-4171-AE52-CC26EA717578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803F0-7F33-4EB1-901A-C2445031AF4B}" type="pres">
      <dgm:prSet presAssocID="{4D6427F1-0C30-4171-AE52-CC26EA717578}" presName="childShape" presStyleCnt="0">
        <dgm:presLayoutVars>
          <dgm:chMax val="0"/>
          <dgm:chPref val="0"/>
        </dgm:presLayoutVars>
      </dgm:prSet>
      <dgm:spPr/>
    </dgm:pt>
    <dgm:pt modelId="{05CF50B7-1723-4CF1-979D-B5AEA7289F05}" type="pres">
      <dgm:prSet presAssocID="{F1D10BD9-8AF9-4ABA-B1D2-19C48613B13E}" presName="childComposite" presStyleCnt="0">
        <dgm:presLayoutVars>
          <dgm:chMax val="0"/>
          <dgm:chPref val="0"/>
        </dgm:presLayoutVars>
      </dgm:prSet>
      <dgm:spPr/>
    </dgm:pt>
    <dgm:pt modelId="{0F21C27F-D8EB-42D4-99C6-2A05DA0DD533}" type="pres">
      <dgm:prSet presAssocID="{F1D10BD9-8AF9-4ABA-B1D2-19C48613B13E}" presName="ChildAccent" presStyleLbl="solidFgAcc1" presStyleIdx="3" presStyleCnt="6"/>
      <dgm:spPr/>
    </dgm:pt>
    <dgm:pt modelId="{55DC3D3B-637B-41FD-B0D1-AA9E130CD7D2}" type="pres">
      <dgm:prSet presAssocID="{F1D10BD9-8AF9-4ABA-B1D2-19C48613B13E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AA4B5BE-DCDA-490B-ABF9-BEA5B32BC555}" type="pres">
      <dgm:prSet presAssocID="{D6D75240-A69C-4841-9A75-FB7AED0673E5}" presName="childComposite" presStyleCnt="0">
        <dgm:presLayoutVars>
          <dgm:chMax val="0"/>
          <dgm:chPref val="0"/>
        </dgm:presLayoutVars>
      </dgm:prSet>
      <dgm:spPr/>
    </dgm:pt>
    <dgm:pt modelId="{997ED21A-9234-4E5F-A95F-5AF56421BA78}" type="pres">
      <dgm:prSet presAssocID="{D6D75240-A69C-4841-9A75-FB7AED0673E5}" presName="ChildAccent" presStyleLbl="solidFgAcc1" presStyleIdx="4" presStyleCnt="6"/>
      <dgm:spPr/>
    </dgm:pt>
    <dgm:pt modelId="{C15382B1-A3A1-4316-9361-08E0CC80A0BF}" type="pres">
      <dgm:prSet presAssocID="{D6D75240-A69C-4841-9A75-FB7AED0673E5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40DCBD4-0494-4C61-A577-6232351A6EE2}" type="pres">
      <dgm:prSet presAssocID="{B3AF6094-0342-400D-9917-4037F1D26A11}" presName="childComposite" presStyleCnt="0">
        <dgm:presLayoutVars>
          <dgm:chMax val="0"/>
          <dgm:chPref val="0"/>
        </dgm:presLayoutVars>
      </dgm:prSet>
      <dgm:spPr/>
    </dgm:pt>
    <dgm:pt modelId="{DB70C1F2-E132-4D10-8B56-4D2E16CACB89}" type="pres">
      <dgm:prSet presAssocID="{B3AF6094-0342-400D-9917-4037F1D26A11}" presName="ChildAccent" presStyleLbl="solidFgAcc1" presStyleIdx="5" presStyleCnt="6"/>
      <dgm:spPr/>
    </dgm:pt>
    <dgm:pt modelId="{BC66524E-6002-484D-A20A-2B9A4C88AD41}" type="pres">
      <dgm:prSet presAssocID="{B3AF6094-0342-400D-9917-4037F1D26A11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EAFCF5B2-1D44-4AAC-AAD5-3C0BA4FFAB0C}" srcId="{8F40D820-F70C-4D7C-95AF-6448BD77A609}" destId="{689496B2-3966-45D3-B823-346FDCB61645}" srcOrd="0" destOrd="0" parTransId="{9CEFC334-ECE2-4D56-A271-382A9FFDB912}" sibTransId="{77CA2C37-C2CC-4F01-8999-4235659ED27C}"/>
    <dgm:cxn modelId="{4FAB22C8-AA4D-4D10-A9FD-9CA38EFF2301}" srcId="{689496B2-3966-45D3-B823-346FDCB61645}" destId="{E71C24EE-417C-4435-836E-556B8EA56041}" srcOrd="0" destOrd="0" parTransId="{64C4D1A7-26A0-4632-BA6F-CE1EC6A1A0C5}" sibTransId="{0BD29B57-0B51-451A-9391-C9E303DFA67E}"/>
    <dgm:cxn modelId="{E0606B12-2F0B-4A0A-A13B-FF2F1245D8F7}" type="presOf" srcId="{4D6427F1-0C30-4171-AE52-CC26EA717578}" destId="{AD74DC59-DAB3-47EE-81A5-DC2E3E767461}" srcOrd="0" destOrd="0" presId="urn:microsoft.com/office/officeart/2008/layout/SquareAccentList"/>
    <dgm:cxn modelId="{AC030112-B8FD-452E-B6AE-ECC170D1CC01}" type="presOf" srcId="{5AFA3091-E252-4047-A66A-666AF54EA4AC}" destId="{494EE79D-55DD-4FFB-8D8D-EC58DA12ED5F}" srcOrd="0" destOrd="0" presId="urn:microsoft.com/office/officeart/2008/layout/SquareAccentList"/>
    <dgm:cxn modelId="{18D2EB0B-ED29-4B54-AF24-16BB6820834E}" type="presOf" srcId="{D6D75240-A69C-4841-9A75-FB7AED0673E5}" destId="{C15382B1-A3A1-4316-9361-08E0CC80A0BF}" srcOrd="0" destOrd="0" presId="urn:microsoft.com/office/officeart/2008/layout/SquareAccentList"/>
    <dgm:cxn modelId="{FE7892C3-49CE-4114-A482-79C83F83D99E}" type="presOf" srcId="{F736321D-15E3-487D-A704-BA5423E17DB9}" destId="{71683FB6-E81F-46EB-9199-EBD2F4FC9E7C}" srcOrd="0" destOrd="0" presId="urn:microsoft.com/office/officeart/2008/layout/SquareAccentList"/>
    <dgm:cxn modelId="{00D689EE-DFF6-4CC1-8539-34415CBCCCD6}" type="presOf" srcId="{B3AF6094-0342-400D-9917-4037F1D26A11}" destId="{BC66524E-6002-484D-A20A-2B9A4C88AD41}" srcOrd="0" destOrd="0" presId="urn:microsoft.com/office/officeart/2008/layout/SquareAccentList"/>
    <dgm:cxn modelId="{1B670F74-2C2B-459F-903D-DF8AC27FAACB}" type="presOf" srcId="{F1D10BD9-8AF9-4ABA-B1D2-19C48613B13E}" destId="{55DC3D3B-637B-41FD-B0D1-AA9E130CD7D2}" srcOrd="0" destOrd="0" presId="urn:microsoft.com/office/officeart/2008/layout/SquareAccentList"/>
    <dgm:cxn modelId="{0B339414-77DE-43D1-A71A-7A17B641E098}" srcId="{4D6427F1-0C30-4171-AE52-CC26EA717578}" destId="{F1D10BD9-8AF9-4ABA-B1D2-19C48613B13E}" srcOrd="0" destOrd="0" parTransId="{2B9982FC-16DE-42CA-BF53-181C3CB81FFC}" sibTransId="{730A755D-82B5-4F7D-ACDA-6A8592C9CFD8}"/>
    <dgm:cxn modelId="{0F36E367-ECDA-468A-91C1-A107B2DEAE8F}" srcId="{4D6427F1-0C30-4171-AE52-CC26EA717578}" destId="{D6D75240-A69C-4841-9A75-FB7AED0673E5}" srcOrd="1" destOrd="0" parTransId="{EA5EE62E-1ACC-4A58-B94E-7290888596ED}" sibTransId="{FBF823F2-08F7-44F7-A7D2-06C53D2EC0BE}"/>
    <dgm:cxn modelId="{5916212D-6845-4033-BABD-45C3E6D47DBF}" srcId="{4D6427F1-0C30-4171-AE52-CC26EA717578}" destId="{B3AF6094-0342-400D-9917-4037F1D26A11}" srcOrd="2" destOrd="0" parTransId="{09D6258D-5811-4342-A3BE-3CF658F94669}" sibTransId="{AA388AC0-1007-4773-A6A0-029F94785700}"/>
    <dgm:cxn modelId="{16FCD680-4634-4534-8266-1C6F6F8AD207}" type="presOf" srcId="{8F40D820-F70C-4D7C-95AF-6448BD77A609}" destId="{ED07C6B6-03CC-4D54-853F-2010E328930F}" srcOrd="0" destOrd="0" presId="urn:microsoft.com/office/officeart/2008/layout/SquareAccentList"/>
    <dgm:cxn modelId="{2706C51E-219B-451D-823E-9FE2EC7CB6DF}" type="presOf" srcId="{E71C24EE-417C-4435-836E-556B8EA56041}" destId="{ED2365F3-D056-455F-94DF-D2EFFA1E762C}" srcOrd="0" destOrd="0" presId="urn:microsoft.com/office/officeart/2008/layout/SquareAccentList"/>
    <dgm:cxn modelId="{DC1E5245-DDAA-4A0F-95C7-1350846C1854}" srcId="{689496B2-3966-45D3-B823-346FDCB61645}" destId="{F736321D-15E3-487D-A704-BA5423E17DB9}" srcOrd="1" destOrd="0" parTransId="{69C900C7-6AC1-4B2A-8A52-05199703F233}" sibTransId="{997FFDF1-1633-437C-82EC-A712A661BA7D}"/>
    <dgm:cxn modelId="{4FE97DD2-D99B-4138-B7DA-5E28279327D1}" srcId="{8F40D820-F70C-4D7C-95AF-6448BD77A609}" destId="{4D6427F1-0C30-4171-AE52-CC26EA717578}" srcOrd="1" destOrd="0" parTransId="{665E3280-1134-49BA-8065-159394C36C6E}" sibTransId="{6EEE9D88-332E-413A-A7E7-01FDAABF80C8}"/>
    <dgm:cxn modelId="{7DEE3075-735A-4767-A9BC-D9345214602B}" type="presOf" srcId="{689496B2-3966-45D3-B823-346FDCB61645}" destId="{A49C8BA2-BF59-447B-8239-F9DD1C9FD0B9}" srcOrd="0" destOrd="0" presId="urn:microsoft.com/office/officeart/2008/layout/SquareAccentList"/>
    <dgm:cxn modelId="{2E1797A7-9B80-432F-88AB-390E3E434F6D}" srcId="{689496B2-3966-45D3-B823-346FDCB61645}" destId="{5AFA3091-E252-4047-A66A-666AF54EA4AC}" srcOrd="2" destOrd="0" parTransId="{F2FAD7D1-328C-469D-94BD-78C970D8EC44}" sibTransId="{A8FCC8B6-AD4D-4786-89F2-9B91049A45CA}"/>
    <dgm:cxn modelId="{63237B3B-4D9F-4DCC-B926-A05422B35D55}" type="presParOf" srcId="{ED07C6B6-03CC-4D54-853F-2010E328930F}" destId="{82D682F9-1D97-4D4C-BBF1-723B876F6A00}" srcOrd="0" destOrd="0" presId="urn:microsoft.com/office/officeart/2008/layout/SquareAccentList"/>
    <dgm:cxn modelId="{B7003D39-BF9C-4C92-AD4B-369B2859AECC}" type="presParOf" srcId="{82D682F9-1D97-4D4C-BBF1-723B876F6A00}" destId="{98ED713C-4966-425D-BD8A-1A42E30CFA6E}" srcOrd="0" destOrd="0" presId="urn:microsoft.com/office/officeart/2008/layout/SquareAccentList"/>
    <dgm:cxn modelId="{7BB13D0A-206B-495D-94DC-15E8AE3C8FD4}" type="presParOf" srcId="{98ED713C-4966-425D-BD8A-1A42E30CFA6E}" destId="{6E30B93C-0F68-4A9D-B11F-D653EC5ABDA9}" srcOrd="0" destOrd="0" presId="urn:microsoft.com/office/officeart/2008/layout/SquareAccentList"/>
    <dgm:cxn modelId="{FB3110C0-442E-4B3D-9DAD-EED310BED8FA}" type="presParOf" srcId="{98ED713C-4966-425D-BD8A-1A42E30CFA6E}" destId="{03D9E263-1992-45F8-8F81-6F7711A3418C}" srcOrd="1" destOrd="0" presId="urn:microsoft.com/office/officeart/2008/layout/SquareAccentList"/>
    <dgm:cxn modelId="{A7FA7611-62D1-4BD7-B04B-0399369CB1DB}" type="presParOf" srcId="{98ED713C-4966-425D-BD8A-1A42E30CFA6E}" destId="{A49C8BA2-BF59-447B-8239-F9DD1C9FD0B9}" srcOrd="2" destOrd="0" presId="urn:microsoft.com/office/officeart/2008/layout/SquareAccentList"/>
    <dgm:cxn modelId="{E22B012B-7800-4575-8631-376CF3D07CE3}" type="presParOf" srcId="{82D682F9-1D97-4D4C-BBF1-723B876F6A00}" destId="{7E70195F-0B0D-44DF-88EE-7163B2B4D349}" srcOrd="1" destOrd="0" presId="urn:microsoft.com/office/officeart/2008/layout/SquareAccentList"/>
    <dgm:cxn modelId="{C2F41BB5-22AD-4D74-9C50-89DBB46F0172}" type="presParOf" srcId="{7E70195F-0B0D-44DF-88EE-7163B2B4D349}" destId="{4DE541F2-832E-4EC6-9933-7A82F08140FA}" srcOrd="0" destOrd="0" presId="urn:microsoft.com/office/officeart/2008/layout/SquareAccentList"/>
    <dgm:cxn modelId="{2C551FFD-298E-4097-86E1-C3421ECEDA33}" type="presParOf" srcId="{4DE541F2-832E-4EC6-9933-7A82F08140FA}" destId="{B0CFA3D6-0165-47B7-A273-257641BEF138}" srcOrd="0" destOrd="0" presId="urn:microsoft.com/office/officeart/2008/layout/SquareAccentList"/>
    <dgm:cxn modelId="{31A2099E-53A5-4BDF-A68D-1F1BD8F284D8}" type="presParOf" srcId="{4DE541F2-832E-4EC6-9933-7A82F08140FA}" destId="{ED2365F3-D056-455F-94DF-D2EFFA1E762C}" srcOrd="1" destOrd="0" presId="urn:microsoft.com/office/officeart/2008/layout/SquareAccentList"/>
    <dgm:cxn modelId="{E4DA64A2-76C4-4ABA-B99B-21BC42C8A528}" type="presParOf" srcId="{7E70195F-0B0D-44DF-88EE-7163B2B4D349}" destId="{0F6697B5-007A-40BC-9E3E-51ECF85BEE4A}" srcOrd="1" destOrd="0" presId="urn:microsoft.com/office/officeart/2008/layout/SquareAccentList"/>
    <dgm:cxn modelId="{CF440646-1BFA-4AEC-A219-D68637255D59}" type="presParOf" srcId="{0F6697B5-007A-40BC-9E3E-51ECF85BEE4A}" destId="{1BA35D98-263F-441F-94A6-4A51EF1148C3}" srcOrd="0" destOrd="0" presId="urn:microsoft.com/office/officeart/2008/layout/SquareAccentList"/>
    <dgm:cxn modelId="{F776FE69-3C69-40CA-B2D0-B608FFF44203}" type="presParOf" srcId="{0F6697B5-007A-40BC-9E3E-51ECF85BEE4A}" destId="{71683FB6-E81F-46EB-9199-EBD2F4FC9E7C}" srcOrd="1" destOrd="0" presId="urn:microsoft.com/office/officeart/2008/layout/SquareAccentList"/>
    <dgm:cxn modelId="{F48C9C6B-6292-4917-88BF-9969936C44DC}" type="presParOf" srcId="{7E70195F-0B0D-44DF-88EE-7163B2B4D349}" destId="{5BC2E243-37AC-4429-A58A-EA5218FB0596}" srcOrd="2" destOrd="0" presId="urn:microsoft.com/office/officeart/2008/layout/SquareAccentList"/>
    <dgm:cxn modelId="{13B82C55-E89A-49F6-833F-936E7E659AA8}" type="presParOf" srcId="{5BC2E243-37AC-4429-A58A-EA5218FB0596}" destId="{D915DD97-3E14-412F-84CD-3EC03C1B5EBB}" srcOrd="0" destOrd="0" presId="urn:microsoft.com/office/officeart/2008/layout/SquareAccentList"/>
    <dgm:cxn modelId="{E5807A78-6501-454A-B4D4-4C2C97D28621}" type="presParOf" srcId="{5BC2E243-37AC-4429-A58A-EA5218FB0596}" destId="{494EE79D-55DD-4FFB-8D8D-EC58DA12ED5F}" srcOrd="1" destOrd="0" presId="urn:microsoft.com/office/officeart/2008/layout/SquareAccentList"/>
    <dgm:cxn modelId="{CD4E6810-F702-437A-AA24-F4A3227C27A8}" type="presParOf" srcId="{ED07C6B6-03CC-4D54-853F-2010E328930F}" destId="{77B6A8DC-5FAC-401C-9722-AEFA96D0AACB}" srcOrd="1" destOrd="0" presId="urn:microsoft.com/office/officeart/2008/layout/SquareAccentList"/>
    <dgm:cxn modelId="{40EDB777-B93D-45D2-BB50-ADC9CE6A03D8}" type="presParOf" srcId="{77B6A8DC-5FAC-401C-9722-AEFA96D0AACB}" destId="{2B91ACA1-B86D-475B-9AAC-AE4BF81BC30F}" srcOrd="0" destOrd="0" presId="urn:microsoft.com/office/officeart/2008/layout/SquareAccentList"/>
    <dgm:cxn modelId="{A50A2104-B4B1-45C9-99DB-59301D5F2737}" type="presParOf" srcId="{2B91ACA1-B86D-475B-9AAC-AE4BF81BC30F}" destId="{EB6722F5-3766-42DE-BA65-96337DC0D652}" srcOrd="0" destOrd="0" presId="urn:microsoft.com/office/officeart/2008/layout/SquareAccentList"/>
    <dgm:cxn modelId="{AACDFCB4-8B06-43EE-8C07-8B37E1206571}" type="presParOf" srcId="{2B91ACA1-B86D-475B-9AAC-AE4BF81BC30F}" destId="{EE95753B-B90A-4501-8991-A898E9C65B49}" srcOrd="1" destOrd="0" presId="urn:microsoft.com/office/officeart/2008/layout/SquareAccentList"/>
    <dgm:cxn modelId="{74B635C9-6BD3-4650-BA26-3CDBFFBA5BE2}" type="presParOf" srcId="{2B91ACA1-B86D-475B-9AAC-AE4BF81BC30F}" destId="{AD74DC59-DAB3-47EE-81A5-DC2E3E767461}" srcOrd="2" destOrd="0" presId="urn:microsoft.com/office/officeart/2008/layout/SquareAccentList"/>
    <dgm:cxn modelId="{5C763866-D72A-4CB4-ACB7-4F7BE12D4F58}" type="presParOf" srcId="{77B6A8DC-5FAC-401C-9722-AEFA96D0AACB}" destId="{A13803F0-7F33-4EB1-901A-C2445031AF4B}" srcOrd="1" destOrd="0" presId="urn:microsoft.com/office/officeart/2008/layout/SquareAccentList"/>
    <dgm:cxn modelId="{E7A395D8-57C6-4FBE-9466-52E29693BAA5}" type="presParOf" srcId="{A13803F0-7F33-4EB1-901A-C2445031AF4B}" destId="{05CF50B7-1723-4CF1-979D-B5AEA7289F05}" srcOrd="0" destOrd="0" presId="urn:microsoft.com/office/officeart/2008/layout/SquareAccentList"/>
    <dgm:cxn modelId="{AAC6FAA5-D28C-4976-BDEF-42152D965EB5}" type="presParOf" srcId="{05CF50B7-1723-4CF1-979D-B5AEA7289F05}" destId="{0F21C27F-D8EB-42D4-99C6-2A05DA0DD533}" srcOrd="0" destOrd="0" presId="urn:microsoft.com/office/officeart/2008/layout/SquareAccentList"/>
    <dgm:cxn modelId="{D573089B-5F0C-4974-B1A0-E1E3D768B316}" type="presParOf" srcId="{05CF50B7-1723-4CF1-979D-B5AEA7289F05}" destId="{55DC3D3B-637B-41FD-B0D1-AA9E130CD7D2}" srcOrd="1" destOrd="0" presId="urn:microsoft.com/office/officeart/2008/layout/SquareAccentList"/>
    <dgm:cxn modelId="{6BD3F75B-9F2A-4B47-890E-C3098049E91F}" type="presParOf" srcId="{A13803F0-7F33-4EB1-901A-C2445031AF4B}" destId="{2AA4B5BE-DCDA-490B-ABF9-BEA5B32BC555}" srcOrd="1" destOrd="0" presId="urn:microsoft.com/office/officeart/2008/layout/SquareAccentList"/>
    <dgm:cxn modelId="{69F77323-091C-48F6-A0EE-ACDCAC92BD55}" type="presParOf" srcId="{2AA4B5BE-DCDA-490B-ABF9-BEA5B32BC555}" destId="{997ED21A-9234-4E5F-A95F-5AF56421BA78}" srcOrd="0" destOrd="0" presId="urn:microsoft.com/office/officeart/2008/layout/SquareAccentList"/>
    <dgm:cxn modelId="{A8606EE5-7FD6-4364-B193-8A0B33F41B5D}" type="presParOf" srcId="{2AA4B5BE-DCDA-490B-ABF9-BEA5B32BC555}" destId="{C15382B1-A3A1-4316-9361-08E0CC80A0BF}" srcOrd="1" destOrd="0" presId="urn:microsoft.com/office/officeart/2008/layout/SquareAccentList"/>
    <dgm:cxn modelId="{28FD41FB-1EDE-416F-9AF9-D741EF7089A0}" type="presParOf" srcId="{A13803F0-7F33-4EB1-901A-C2445031AF4B}" destId="{B40DCBD4-0494-4C61-A577-6232351A6EE2}" srcOrd="2" destOrd="0" presId="urn:microsoft.com/office/officeart/2008/layout/SquareAccentList"/>
    <dgm:cxn modelId="{5406C78D-BB92-4DDF-AD9E-4A679EB50E28}" type="presParOf" srcId="{B40DCBD4-0494-4C61-A577-6232351A6EE2}" destId="{DB70C1F2-E132-4D10-8B56-4D2E16CACB89}" srcOrd="0" destOrd="0" presId="urn:microsoft.com/office/officeart/2008/layout/SquareAccentList"/>
    <dgm:cxn modelId="{2411629D-B8A6-4FE4-AB9E-B0DB26C53D0C}" type="presParOf" srcId="{B40DCBD4-0494-4C61-A577-6232351A6EE2}" destId="{BC66524E-6002-484D-A20A-2B9A4C88AD4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CD8A2-C32A-49EF-8F0B-0505AF36C1D5}" type="doc">
      <dgm:prSet loTypeId="urn:microsoft.com/office/officeart/2005/8/layout/hierarchy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AC078FE-D921-4840-A1A9-DFC824BD1A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Качество жизни</a:t>
          </a:r>
          <a:endParaRPr lang="ru-RU" dirty="0">
            <a:solidFill>
              <a:schemeClr val="bg1"/>
            </a:solidFill>
          </a:endParaRPr>
        </a:p>
      </dgm:t>
    </dgm:pt>
    <dgm:pt modelId="{C4DFEDE4-6E20-4E47-BC7C-6E1481115BF9}" type="parTrans" cxnId="{6B0BBF5E-BA67-4339-9348-3A904AC44C3F}">
      <dgm:prSet/>
      <dgm:spPr/>
      <dgm:t>
        <a:bodyPr/>
        <a:lstStyle/>
        <a:p>
          <a:endParaRPr lang="ru-RU"/>
        </a:p>
      </dgm:t>
    </dgm:pt>
    <dgm:pt modelId="{7037015D-4B0C-4E7C-963E-BC252C68C04E}" type="sibTrans" cxnId="{6B0BBF5E-BA67-4339-9348-3A904AC44C3F}">
      <dgm:prSet/>
      <dgm:spPr/>
      <dgm:t>
        <a:bodyPr/>
        <a:lstStyle/>
        <a:p>
          <a:endParaRPr lang="ru-RU"/>
        </a:p>
      </dgm:t>
    </dgm:pt>
    <dgm:pt modelId="{F0E01398-4D76-4396-B65E-8D53EB68496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общее благосостояние людей</a:t>
          </a:r>
          <a:endParaRPr lang="ru-RU" dirty="0"/>
        </a:p>
      </dgm:t>
    </dgm:pt>
    <dgm:pt modelId="{C59FFBDD-62E7-4A41-8FE7-2560C12B4F6D}" type="parTrans" cxnId="{ED05B247-D837-4B36-AC9D-0F9261073149}">
      <dgm:prSet/>
      <dgm:spPr/>
      <dgm:t>
        <a:bodyPr/>
        <a:lstStyle/>
        <a:p>
          <a:endParaRPr lang="ru-RU"/>
        </a:p>
      </dgm:t>
    </dgm:pt>
    <dgm:pt modelId="{126545B9-51F6-4585-833B-ED0062A7024A}" type="sibTrans" cxnId="{ED05B247-D837-4B36-AC9D-0F9261073149}">
      <dgm:prSet/>
      <dgm:spPr/>
      <dgm:t>
        <a:bodyPr/>
        <a:lstStyle/>
        <a:p>
          <a:endParaRPr lang="ru-RU"/>
        </a:p>
      </dgm:t>
    </dgm:pt>
    <dgm:pt modelId="{18257D06-FF64-41C8-A66B-B3269A0AD132}" type="pres">
      <dgm:prSet presAssocID="{0E4CD8A2-C32A-49EF-8F0B-0505AF36C1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5BE798-25DC-4B44-B960-A5EEFFAB2702}" type="pres">
      <dgm:prSet presAssocID="{2AC078FE-D921-4840-A1A9-DFC824BD1AA9}" presName="root" presStyleCnt="0"/>
      <dgm:spPr/>
    </dgm:pt>
    <dgm:pt modelId="{09819499-AB8D-4157-9159-BFE103761FB3}" type="pres">
      <dgm:prSet presAssocID="{2AC078FE-D921-4840-A1A9-DFC824BD1AA9}" presName="rootComposite" presStyleCnt="0"/>
      <dgm:spPr/>
    </dgm:pt>
    <dgm:pt modelId="{15B84374-A552-42ED-9E76-A41F39FE6480}" type="pres">
      <dgm:prSet presAssocID="{2AC078FE-D921-4840-A1A9-DFC824BD1AA9}" presName="rootText" presStyleLbl="node1" presStyleIdx="0" presStyleCnt="1"/>
      <dgm:spPr/>
      <dgm:t>
        <a:bodyPr/>
        <a:lstStyle/>
        <a:p>
          <a:endParaRPr lang="ru-RU"/>
        </a:p>
      </dgm:t>
    </dgm:pt>
    <dgm:pt modelId="{26FAE828-5943-4312-AE5C-CA0640D13821}" type="pres">
      <dgm:prSet presAssocID="{2AC078FE-D921-4840-A1A9-DFC824BD1AA9}" presName="rootConnector" presStyleLbl="node1" presStyleIdx="0" presStyleCnt="1"/>
      <dgm:spPr/>
      <dgm:t>
        <a:bodyPr/>
        <a:lstStyle/>
        <a:p>
          <a:endParaRPr lang="ru-RU"/>
        </a:p>
      </dgm:t>
    </dgm:pt>
    <dgm:pt modelId="{B90627B9-B4CC-4A04-9E7E-F9BC03B4DF0F}" type="pres">
      <dgm:prSet presAssocID="{2AC078FE-D921-4840-A1A9-DFC824BD1AA9}" presName="childShape" presStyleCnt="0"/>
      <dgm:spPr/>
    </dgm:pt>
    <dgm:pt modelId="{688DA28C-7E5C-44E5-A82C-26F7F41FE891}" type="pres">
      <dgm:prSet presAssocID="{C59FFBDD-62E7-4A41-8FE7-2560C12B4F6D}" presName="Name13" presStyleLbl="parChTrans1D2" presStyleIdx="0" presStyleCnt="1"/>
      <dgm:spPr/>
      <dgm:t>
        <a:bodyPr/>
        <a:lstStyle/>
        <a:p>
          <a:endParaRPr lang="ru-RU"/>
        </a:p>
      </dgm:t>
    </dgm:pt>
    <dgm:pt modelId="{B5E4B2B8-9362-4BD1-B7AD-983B06118C74}" type="pres">
      <dgm:prSet presAssocID="{F0E01398-4D76-4396-B65E-8D53EB68496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79159-7BD1-4347-9659-93AF8CD40D2E}" type="presOf" srcId="{0E4CD8A2-C32A-49EF-8F0B-0505AF36C1D5}" destId="{18257D06-FF64-41C8-A66B-B3269A0AD132}" srcOrd="0" destOrd="0" presId="urn:microsoft.com/office/officeart/2005/8/layout/hierarchy3"/>
    <dgm:cxn modelId="{E9FB76D2-AA24-4375-B265-4957AB1D31B0}" type="presOf" srcId="{F0E01398-4D76-4396-B65E-8D53EB68496C}" destId="{B5E4B2B8-9362-4BD1-B7AD-983B06118C74}" srcOrd="0" destOrd="0" presId="urn:microsoft.com/office/officeart/2005/8/layout/hierarchy3"/>
    <dgm:cxn modelId="{AAB3E3A4-50AE-4113-86A0-3F1DF01FDA59}" type="presOf" srcId="{2AC078FE-D921-4840-A1A9-DFC824BD1AA9}" destId="{26FAE828-5943-4312-AE5C-CA0640D13821}" srcOrd="1" destOrd="0" presId="urn:microsoft.com/office/officeart/2005/8/layout/hierarchy3"/>
    <dgm:cxn modelId="{ED05B247-D837-4B36-AC9D-0F9261073149}" srcId="{2AC078FE-D921-4840-A1A9-DFC824BD1AA9}" destId="{F0E01398-4D76-4396-B65E-8D53EB68496C}" srcOrd="0" destOrd="0" parTransId="{C59FFBDD-62E7-4A41-8FE7-2560C12B4F6D}" sibTransId="{126545B9-51F6-4585-833B-ED0062A7024A}"/>
    <dgm:cxn modelId="{2350ED34-6BD2-4AB7-9CA1-BBA3B550EBC6}" type="presOf" srcId="{C59FFBDD-62E7-4A41-8FE7-2560C12B4F6D}" destId="{688DA28C-7E5C-44E5-A82C-26F7F41FE891}" srcOrd="0" destOrd="0" presId="urn:microsoft.com/office/officeart/2005/8/layout/hierarchy3"/>
    <dgm:cxn modelId="{F8B03B8E-03BF-439C-8DD5-D531DE91415C}" type="presOf" srcId="{2AC078FE-D921-4840-A1A9-DFC824BD1AA9}" destId="{15B84374-A552-42ED-9E76-A41F39FE6480}" srcOrd="0" destOrd="0" presId="urn:microsoft.com/office/officeart/2005/8/layout/hierarchy3"/>
    <dgm:cxn modelId="{6B0BBF5E-BA67-4339-9348-3A904AC44C3F}" srcId="{0E4CD8A2-C32A-49EF-8F0B-0505AF36C1D5}" destId="{2AC078FE-D921-4840-A1A9-DFC824BD1AA9}" srcOrd="0" destOrd="0" parTransId="{C4DFEDE4-6E20-4E47-BC7C-6E1481115BF9}" sibTransId="{7037015D-4B0C-4E7C-963E-BC252C68C04E}"/>
    <dgm:cxn modelId="{7796E947-A25C-4D01-B77F-A3FAC577946A}" type="presParOf" srcId="{18257D06-FF64-41C8-A66B-B3269A0AD132}" destId="{D75BE798-25DC-4B44-B960-A5EEFFAB2702}" srcOrd="0" destOrd="0" presId="urn:microsoft.com/office/officeart/2005/8/layout/hierarchy3"/>
    <dgm:cxn modelId="{43175550-432A-4BCF-8CD6-39431E3E6F83}" type="presParOf" srcId="{D75BE798-25DC-4B44-B960-A5EEFFAB2702}" destId="{09819499-AB8D-4157-9159-BFE103761FB3}" srcOrd="0" destOrd="0" presId="urn:microsoft.com/office/officeart/2005/8/layout/hierarchy3"/>
    <dgm:cxn modelId="{8A835D50-22DB-45C0-A14F-6CD50D376355}" type="presParOf" srcId="{09819499-AB8D-4157-9159-BFE103761FB3}" destId="{15B84374-A552-42ED-9E76-A41F39FE6480}" srcOrd="0" destOrd="0" presId="urn:microsoft.com/office/officeart/2005/8/layout/hierarchy3"/>
    <dgm:cxn modelId="{5BC9E5A6-23AD-474B-A6D4-0455EC1A7E6E}" type="presParOf" srcId="{09819499-AB8D-4157-9159-BFE103761FB3}" destId="{26FAE828-5943-4312-AE5C-CA0640D13821}" srcOrd="1" destOrd="0" presId="urn:microsoft.com/office/officeart/2005/8/layout/hierarchy3"/>
    <dgm:cxn modelId="{A679FDC9-B399-4824-AE95-3333F5C2F0D1}" type="presParOf" srcId="{D75BE798-25DC-4B44-B960-A5EEFFAB2702}" destId="{B90627B9-B4CC-4A04-9E7E-F9BC03B4DF0F}" srcOrd="1" destOrd="0" presId="urn:microsoft.com/office/officeart/2005/8/layout/hierarchy3"/>
    <dgm:cxn modelId="{F5265B3E-C263-4DC5-9C4D-B24BD72F224F}" type="presParOf" srcId="{B90627B9-B4CC-4A04-9E7E-F9BC03B4DF0F}" destId="{688DA28C-7E5C-44E5-A82C-26F7F41FE891}" srcOrd="0" destOrd="0" presId="urn:microsoft.com/office/officeart/2005/8/layout/hierarchy3"/>
    <dgm:cxn modelId="{1BFEC154-1F1A-4253-9FCC-4BFB05521837}" type="presParOf" srcId="{B90627B9-B4CC-4A04-9E7E-F9BC03B4DF0F}" destId="{B5E4B2B8-9362-4BD1-B7AD-983B06118C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40D820-F70C-4D7C-95AF-6448BD77A6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9496B2-3966-45D3-B823-346FDCB6164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объективные</a:t>
          </a:r>
          <a:endParaRPr lang="ru-RU" dirty="0"/>
        </a:p>
      </dgm:t>
    </dgm:pt>
    <dgm:pt modelId="{9CEFC334-ECE2-4D56-A271-382A9FFDB912}" type="parTrans" cxnId="{EAFCF5B2-1D44-4AAC-AAD5-3C0BA4FFAB0C}">
      <dgm:prSet/>
      <dgm:spPr/>
      <dgm:t>
        <a:bodyPr/>
        <a:lstStyle/>
        <a:p>
          <a:endParaRPr lang="ru-RU"/>
        </a:p>
      </dgm:t>
    </dgm:pt>
    <dgm:pt modelId="{77CA2C37-C2CC-4F01-8999-4235659ED27C}" type="sibTrans" cxnId="{EAFCF5B2-1D44-4AAC-AAD5-3C0BA4FFAB0C}">
      <dgm:prSet/>
      <dgm:spPr/>
      <dgm:t>
        <a:bodyPr/>
        <a:lstStyle/>
        <a:p>
          <a:endParaRPr lang="ru-RU"/>
        </a:p>
      </dgm:t>
    </dgm:pt>
    <dgm:pt modelId="{E71C24EE-417C-4435-836E-556B8EA5604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Доход</a:t>
          </a:r>
          <a:r>
            <a:rPr lang="ru-RU" sz="1200" baseline="0" dirty="0" smtClean="0">
              <a:solidFill>
                <a:schemeClr val="bg1"/>
              </a:solidFill>
            </a:rPr>
            <a:t> на душу населения</a:t>
          </a:r>
          <a:endParaRPr lang="ru-RU" sz="1200" dirty="0">
            <a:solidFill>
              <a:schemeClr val="bg1"/>
            </a:solidFill>
          </a:endParaRPr>
        </a:p>
      </dgm:t>
    </dgm:pt>
    <dgm:pt modelId="{64C4D1A7-26A0-4632-BA6F-CE1EC6A1A0C5}" type="parTrans" cxnId="{4FAB22C8-AA4D-4D10-A9FD-9CA38EFF2301}">
      <dgm:prSet/>
      <dgm:spPr/>
      <dgm:t>
        <a:bodyPr/>
        <a:lstStyle/>
        <a:p>
          <a:endParaRPr lang="ru-RU"/>
        </a:p>
      </dgm:t>
    </dgm:pt>
    <dgm:pt modelId="{0BD29B57-0B51-451A-9391-C9E303DFA67E}" type="sibTrans" cxnId="{4FAB22C8-AA4D-4D10-A9FD-9CA38EFF2301}">
      <dgm:prSet/>
      <dgm:spPr/>
      <dgm:t>
        <a:bodyPr/>
        <a:lstStyle/>
        <a:p>
          <a:endParaRPr lang="ru-RU"/>
        </a:p>
      </dgm:t>
    </dgm:pt>
    <dgm:pt modelId="{F736321D-15E3-487D-A704-BA5423E17D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миграция</a:t>
          </a:r>
          <a:endParaRPr lang="ru-RU" sz="1400" dirty="0">
            <a:solidFill>
              <a:schemeClr val="bg1"/>
            </a:solidFill>
          </a:endParaRPr>
        </a:p>
      </dgm:t>
    </dgm:pt>
    <dgm:pt modelId="{69C900C7-6AC1-4B2A-8A52-05199703F233}" type="parTrans" cxnId="{DC1E5245-DDAA-4A0F-95C7-1350846C1854}">
      <dgm:prSet/>
      <dgm:spPr/>
      <dgm:t>
        <a:bodyPr/>
        <a:lstStyle/>
        <a:p>
          <a:endParaRPr lang="ru-RU"/>
        </a:p>
      </dgm:t>
    </dgm:pt>
    <dgm:pt modelId="{997FFDF1-1633-437C-82EC-A712A661BA7D}" type="sibTrans" cxnId="{DC1E5245-DDAA-4A0F-95C7-1350846C1854}">
      <dgm:prSet/>
      <dgm:spPr/>
      <dgm:t>
        <a:bodyPr/>
        <a:lstStyle/>
        <a:p>
          <a:endParaRPr lang="ru-RU"/>
        </a:p>
      </dgm:t>
    </dgm:pt>
    <dgm:pt modelId="{5AFA3091-E252-4047-A66A-666AF54EA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%</a:t>
          </a:r>
          <a:r>
            <a:rPr lang="ru-RU" sz="1400" baseline="0" dirty="0" smtClean="0">
              <a:solidFill>
                <a:schemeClr val="bg1"/>
              </a:solidFill>
            </a:rPr>
            <a:t> смертности</a:t>
          </a:r>
          <a:endParaRPr lang="ru-RU" sz="1400" dirty="0">
            <a:solidFill>
              <a:schemeClr val="bg1"/>
            </a:solidFill>
          </a:endParaRPr>
        </a:p>
      </dgm:t>
    </dgm:pt>
    <dgm:pt modelId="{F2FAD7D1-328C-469D-94BD-78C970D8EC44}" type="parTrans" cxnId="{2E1797A7-9B80-432F-88AB-390E3E434F6D}">
      <dgm:prSet/>
      <dgm:spPr/>
      <dgm:t>
        <a:bodyPr/>
        <a:lstStyle/>
        <a:p>
          <a:endParaRPr lang="ru-RU"/>
        </a:p>
      </dgm:t>
    </dgm:pt>
    <dgm:pt modelId="{A8FCC8B6-AD4D-4786-89F2-9B91049A45CA}" type="sibTrans" cxnId="{2E1797A7-9B80-432F-88AB-390E3E434F6D}">
      <dgm:prSet/>
      <dgm:spPr/>
      <dgm:t>
        <a:bodyPr/>
        <a:lstStyle/>
        <a:p>
          <a:endParaRPr lang="ru-RU"/>
        </a:p>
      </dgm:t>
    </dgm:pt>
    <dgm:pt modelId="{4D6427F1-0C30-4171-AE52-CC26EA71757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субъективные</a:t>
          </a:r>
          <a:endParaRPr lang="ru-RU" dirty="0"/>
        </a:p>
      </dgm:t>
    </dgm:pt>
    <dgm:pt modelId="{665E3280-1134-49BA-8065-159394C36C6E}" type="parTrans" cxnId="{4FE97DD2-D99B-4138-B7DA-5E28279327D1}">
      <dgm:prSet/>
      <dgm:spPr/>
      <dgm:t>
        <a:bodyPr/>
        <a:lstStyle/>
        <a:p>
          <a:endParaRPr lang="ru-RU"/>
        </a:p>
      </dgm:t>
    </dgm:pt>
    <dgm:pt modelId="{6EEE9D88-332E-413A-A7E7-01FDAABF80C8}" type="sibTrans" cxnId="{4FE97DD2-D99B-4138-B7DA-5E28279327D1}">
      <dgm:prSet/>
      <dgm:spPr/>
      <dgm:t>
        <a:bodyPr/>
        <a:lstStyle/>
        <a:p>
          <a:endParaRPr lang="ru-RU"/>
        </a:p>
      </dgm:t>
    </dgm:pt>
    <dgm:pt modelId="{B3AF6094-0342-400D-9917-4037F1D26A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Оценка восприятия населением своей жизни</a:t>
          </a:r>
          <a:endParaRPr lang="ru-RU" sz="1400" dirty="0">
            <a:solidFill>
              <a:schemeClr val="bg1"/>
            </a:solidFill>
          </a:endParaRPr>
        </a:p>
      </dgm:t>
    </dgm:pt>
    <dgm:pt modelId="{09D6258D-5811-4342-A3BE-3CF658F94669}" type="parTrans" cxnId="{5916212D-6845-4033-BABD-45C3E6D47DBF}">
      <dgm:prSet/>
      <dgm:spPr/>
      <dgm:t>
        <a:bodyPr/>
        <a:lstStyle/>
        <a:p>
          <a:endParaRPr lang="ru-RU"/>
        </a:p>
      </dgm:t>
    </dgm:pt>
    <dgm:pt modelId="{AA388AC0-1007-4773-A6A0-029F94785700}" type="sibTrans" cxnId="{5916212D-6845-4033-BABD-45C3E6D47DBF}">
      <dgm:prSet/>
      <dgm:spPr/>
      <dgm:t>
        <a:bodyPr/>
        <a:lstStyle/>
        <a:p>
          <a:endParaRPr lang="ru-RU"/>
        </a:p>
      </dgm:t>
    </dgm:pt>
    <dgm:pt modelId="{ED07C6B6-03CC-4D54-853F-2010E328930F}" type="pres">
      <dgm:prSet presAssocID="{8F40D820-F70C-4D7C-95AF-6448BD77A6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be-BY"/>
        </a:p>
      </dgm:t>
    </dgm:pt>
    <dgm:pt modelId="{82D682F9-1D97-4D4C-BBF1-723B876F6A00}" type="pres">
      <dgm:prSet presAssocID="{689496B2-3966-45D3-B823-346FDCB61645}" presName="root" presStyleCnt="0">
        <dgm:presLayoutVars>
          <dgm:chMax/>
          <dgm:chPref/>
        </dgm:presLayoutVars>
      </dgm:prSet>
      <dgm:spPr/>
    </dgm:pt>
    <dgm:pt modelId="{98ED713C-4966-425D-BD8A-1A42E30CFA6E}" type="pres">
      <dgm:prSet presAssocID="{689496B2-3966-45D3-B823-346FDCB61645}" presName="rootComposite" presStyleCnt="0">
        <dgm:presLayoutVars/>
      </dgm:prSet>
      <dgm:spPr/>
    </dgm:pt>
    <dgm:pt modelId="{6E30B93C-0F68-4A9D-B11F-D653EC5ABDA9}" type="pres">
      <dgm:prSet presAssocID="{689496B2-3966-45D3-B823-346FDCB61645}" presName="ParentAccent" presStyleLbl="alignNode1" presStyleIdx="0" presStyleCnt="2"/>
      <dgm:spPr/>
    </dgm:pt>
    <dgm:pt modelId="{03D9E263-1992-45F8-8F81-6F7711A3418C}" type="pres">
      <dgm:prSet presAssocID="{689496B2-3966-45D3-B823-346FDCB61645}" presName="ParentSmallAccent" presStyleLbl="fgAcc1" presStyleIdx="0" presStyleCnt="2"/>
      <dgm:spPr/>
    </dgm:pt>
    <dgm:pt modelId="{A49C8BA2-BF59-447B-8239-F9DD1C9FD0B9}" type="pres">
      <dgm:prSet presAssocID="{689496B2-3966-45D3-B823-346FDCB61645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E70195F-0B0D-44DF-88EE-7163B2B4D349}" type="pres">
      <dgm:prSet presAssocID="{689496B2-3966-45D3-B823-346FDCB61645}" presName="childShape" presStyleCnt="0">
        <dgm:presLayoutVars>
          <dgm:chMax val="0"/>
          <dgm:chPref val="0"/>
        </dgm:presLayoutVars>
      </dgm:prSet>
      <dgm:spPr/>
    </dgm:pt>
    <dgm:pt modelId="{4DE541F2-832E-4EC6-9933-7A82F08140FA}" type="pres">
      <dgm:prSet presAssocID="{E71C24EE-417C-4435-836E-556B8EA56041}" presName="childComposite" presStyleCnt="0">
        <dgm:presLayoutVars>
          <dgm:chMax val="0"/>
          <dgm:chPref val="0"/>
        </dgm:presLayoutVars>
      </dgm:prSet>
      <dgm:spPr/>
    </dgm:pt>
    <dgm:pt modelId="{B0CFA3D6-0165-47B7-A273-257641BEF138}" type="pres">
      <dgm:prSet presAssocID="{E71C24EE-417C-4435-836E-556B8EA56041}" presName="ChildAccent" presStyleLbl="solidFgAcc1" presStyleIdx="0" presStyleCnt="4"/>
      <dgm:spPr/>
      <dgm:t>
        <a:bodyPr/>
        <a:lstStyle/>
        <a:p>
          <a:endParaRPr lang="ru-RU"/>
        </a:p>
      </dgm:t>
    </dgm:pt>
    <dgm:pt modelId="{ED2365F3-D056-455F-94DF-D2EFFA1E762C}" type="pres">
      <dgm:prSet presAssocID="{E71C24EE-417C-4435-836E-556B8EA5604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97B5-007A-40BC-9E3E-51ECF85BEE4A}" type="pres">
      <dgm:prSet presAssocID="{F736321D-15E3-487D-A704-BA5423E17DB9}" presName="childComposite" presStyleCnt="0">
        <dgm:presLayoutVars>
          <dgm:chMax val="0"/>
          <dgm:chPref val="0"/>
        </dgm:presLayoutVars>
      </dgm:prSet>
      <dgm:spPr/>
    </dgm:pt>
    <dgm:pt modelId="{1BA35D98-263F-441F-94A6-4A51EF1148C3}" type="pres">
      <dgm:prSet presAssocID="{F736321D-15E3-487D-A704-BA5423E17DB9}" presName="ChildAccent" presStyleLbl="solidFgAcc1" presStyleIdx="1" presStyleCnt="4"/>
      <dgm:spPr/>
    </dgm:pt>
    <dgm:pt modelId="{71683FB6-E81F-46EB-9199-EBD2F4FC9E7C}" type="pres">
      <dgm:prSet presAssocID="{F736321D-15E3-487D-A704-BA5423E17DB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BC2E243-37AC-4429-A58A-EA5218FB0596}" type="pres">
      <dgm:prSet presAssocID="{5AFA3091-E252-4047-A66A-666AF54EA4AC}" presName="childComposite" presStyleCnt="0">
        <dgm:presLayoutVars>
          <dgm:chMax val="0"/>
          <dgm:chPref val="0"/>
        </dgm:presLayoutVars>
      </dgm:prSet>
      <dgm:spPr/>
    </dgm:pt>
    <dgm:pt modelId="{D915DD97-3E14-412F-84CD-3EC03C1B5EBB}" type="pres">
      <dgm:prSet presAssocID="{5AFA3091-E252-4047-A66A-666AF54EA4AC}" presName="ChildAccent" presStyleLbl="solidFgAcc1" presStyleIdx="2" presStyleCnt="4"/>
      <dgm:spPr/>
      <dgm:t>
        <a:bodyPr/>
        <a:lstStyle/>
        <a:p>
          <a:endParaRPr lang="ru-RU"/>
        </a:p>
      </dgm:t>
    </dgm:pt>
    <dgm:pt modelId="{494EE79D-55DD-4FFB-8D8D-EC58DA12ED5F}" type="pres">
      <dgm:prSet presAssocID="{5AFA3091-E252-4047-A66A-666AF54EA4A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7B6A8DC-5FAC-401C-9722-AEFA96D0AACB}" type="pres">
      <dgm:prSet presAssocID="{4D6427F1-0C30-4171-AE52-CC26EA717578}" presName="root" presStyleCnt="0">
        <dgm:presLayoutVars>
          <dgm:chMax/>
          <dgm:chPref/>
        </dgm:presLayoutVars>
      </dgm:prSet>
      <dgm:spPr/>
    </dgm:pt>
    <dgm:pt modelId="{2B91ACA1-B86D-475B-9AAC-AE4BF81BC30F}" type="pres">
      <dgm:prSet presAssocID="{4D6427F1-0C30-4171-AE52-CC26EA717578}" presName="rootComposite" presStyleCnt="0">
        <dgm:presLayoutVars/>
      </dgm:prSet>
      <dgm:spPr/>
    </dgm:pt>
    <dgm:pt modelId="{EB6722F5-3766-42DE-BA65-96337DC0D652}" type="pres">
      <dgm:prSet presAssocID="{4D6427F1-0C30-4171-AE52-CC26EA717578}" presName="ParentAccent" presStyleLbl="alignNode1" presStyleIdx="1" presStyleCnt="2"/>
      <dgm:spPr/>
    </dgm:pt>
    <dgm:pt modelId="{EE95753B-B90A-4501-8991-A898E9C65B49}" type="pres">
      <dgm:prSet presAssocID="{4D6427F1-0C30-4171-AE52-CC26EA717578}" presName="ParentSmallAccent" presStyleLbl="fgAcc1" presStyleIdx="1" presStyleCnt="2"/>
      <dgm:spPr/>
    </dgm:pt>
    <dgm:pt modelId="{AD74DC59-DAB3-47EE-81A5-DC2E3E767461}" type="pres">
      <dgm:prSet presAssocID="{4D6427F1-0C30-4171-AE52-CC26EA717578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803F0-7F33-4EB1-901A-C2445031AF4B}" type="pres">
      <dgm:prSet presAssocID="{4D6427F1-0C30-4171-AE52-CC26EA717578}" presName="childShape" presStyleCnt="0">
        <dgm:presLayoutVars>
          <dgm:chMax val="0"/>
          <dgm:chPref val="0"/>
        </dgm:presLayoutVars>
      </dgm:prSet>
      <dgm:spPr/>
    </dgm:pt>
    <dgm:pt modelId="{B40DCBD4-0494-4C61-A577-6232351A6EE2}" type="pres">
      <dgm:prSet presAssocID="{B3AF6094-0342-400D-9917-4037F1D26A11}" presName="childComposite" presStyleCnt="0">
        <dgm:presLayoutVars>
          <dgm:chMax val="0"/>
          <dgm:chPref val="0"/>
        </dgm:presLayoutVars>
      </dgm:prSet>
      <dgm:spPr/>
    </dgm:pt>
    <dgm:pt modelId="{DB70C1F2-E132-4D10-8B56-4D2E16CACB89}" type="pres">
      <dgm:prSet presAssocID="{B3AF6094-0342-400D-9917-4037F1D26A11}" presName="ChildAccent" presStyleLbl="solidFgAcc1" presStyleIdx="3" presStyleCnt="4"/>
      <dgm:spPr/>
    </dgm:pt>
    <dgm:pt modelId="{BC66524E-6002-484D-A20A-2B9A4C88AD41}" type="pres">
      <dgm:prSet presAssocID="{B3AF6094-0342-400D-9917-4037F1D26A11}" presName="Child" presStyleLbl="revTx" presStyleIdx="5" presStyleCnt="6" custScaleY="279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62A67-F68C-47D1-956A-8331906FDB86}" type="presOf" srcId="{8F40D820-F70C-4D7C-95AF-6448BD77A609}" destId="{ED07C6B6-03CC-4D54-853F-2010E328930F}" srcOrd="0" destOrd="0" presId="urn:microsoft.com/office/officeart/2008/layout/SquareAccentList"/>
    <dgm:cxn modelId="{EAFCF5B2-1D44-4AAC-AAD5-3C0BA4FFAB0C}" srcId="{8F40D820-F70C-4D7C-95AF-6448BD77A609}" destId="{689496B2-3966-45D3-B823-346FDCB61645}" srcOrd="0" destOrd="0" parTransId="{9CEFC334-ECE2-4D56-A271-382A9FFDB912}" sibTransId="{77CA2C37-C2CC-4F01-8999-4235659ED27C}"/>
    <dgm:cxn modelId="{6440A197-5828-4A74-80AA-C34F6FA3F52F}" type="presOf" srcId="{689496B2-3966-45D3-B823-346FDCB61645}" destId="{A49C8BA2-BF59-447B-8239-F9DD1C9FD0B9}" srcOrd="0" destOrd="0" presId="urn:microsoft.com/office/officeart/2008/layout/SquareAccentList"/>
    <dgm:cxn modelId="{4FAB22C8-AA4D-4D10-A9FD-9CA38EFF2301}" srcId="{689496B2-3966-45D3-B823-346FDCB61645}" destId="{E71C24EE-417C-4435-836E-556B8EA56041}" srcOrd="0" destOrd="0" parTransId="{64C4D1A7-26A0-4632-BA6F-CE1EC6A1A0C5}" sibTransId="{0BD29B57-0B51-451A-9391-C9E303DFA67E}"/>
    <dgm:cxn modelId="{9E8A7AFB-B399-44ED-9A38-11D07AE6DAEB}" type="presOf" srcId="{F736321D-15E3-487D-A704-BA5423E17DB9}" destId="{71683FB6-E81F-46EB-9199-EBD2F4FC9E7C}" srcOrd="0" destOrd="0" presId="urn:microsoft.com/office/officeart/2008/layout/SquareAccentList"/>
    <dgm:cxn modelId="{1C821889-EA51-41E4-A530-DD6DCD7E3283}" type="presOf" srcId="{B3AF6094-0342-400D-9917-4037F1D26A11}" destId="{BC66524E-6002-484D-A20A-2B9A4C88AD41}" srcOrd="0" destOrd="0" presId="urn:microsoft.com/office/officeart/2008/layout/SquareAccentList"/>
    <dgm:cxn modelId="{5916212D-6845-4033-BABD-45C3E6D47DBF}" srcId="{4D6427F1-0C30-4171-AE52-CC26EA717578}" destId="{B3AF6094-0342-400D-9917-4037F1D26A11}" srcOrd="0" destOrd="0" parTransId="{09D6258D-5811-4342-A3BE-3CF658F94669}" sibTransId="{AA388AC0-1007-4773-A6A0-029F94785700}"/>
    <dgm:cxn modelId="{3AD28AF9-62C9-4D9B-B403-1BD9F36C05AA}" type="presOf" srcId="{5AFA3091-E252-4047-A66A-666AF54EA4AC}" destId="{494EE79D-55DD-4FFB-8D8D-EC58DA12ED5F}" srcOrd="0" destOrd="0" presId="urn:microsoft.com/office/officeart/2008/layout/SquareAccentList"/>
    <dgm:cxn modelId="{2023BBFF-E38E-4026-8952-BEB4B0A98199}" type="presOf" srcId="{E71C24EE-417C-4435-836E-556B8EA56041}" destId="{ED2365F3-D056-455F-94DF-D2EFFA1E762C}" srcOrd="0" destOrd="0" presId="urn:microsoft.com/office/officeart/2008/layout/SquareAccentList"/>
    <dgm:cxn modelId="{DC1E5245-DDAA-4A0F-95C7-1350846C1854}" srcId="{689496B2-3966-45D3-B823-346FDCB61645}" destId="{F736321D-15E3-487D-A704-BA5423E17DB9}" srcOrd="1" destOrd="0" parTransId="{69C900C7-6AC1-4B2A-8A52-05199703F233}" sibTransId="{997FFDF1-1633-437C-82EC-A712A661BA7D}"/>
    <dgm:cxn modelId="{4FE97DD2-D99B-4138-B7DA-5E28279327D1}" srcId="{8F40D820-F70C-4D7C-95AF-6448BD77A609}" destId="{4D6427F1-0C30-4171-AE52-CC26EA717578}" srcOrd="1" destOrd="0" parTransId="{665E3280-1134-49BA-8065-159394C36C6E}" sibTransId="{6EEE9D88-332E-413A-A7E7-01FDAABF80C8}"/>
    <dgm:cxn modelId="{2E1797A7-9B80-432F-88AB-390E3E434F6D}" srcId="{689496B2-3966-45D3-B823-346FDCB61645}" destId="{5AFA3091-E252-4047-A66A-666AF54EA4AC}" srcOrd="2" destOrd="0" parTransId="{F2FAD7D1-328C-469D-94BD-78C970D8EC44}" sibTransId="{A8FCC8B6-AD4D-4786-89F2-9B91049A45CA}"/>
    <dgm:cxn modelId="{C6EB3F07-304D-4333-A212-F4708A4B311C}" type="presOf" srcId="{4D6427F1-0C30-4171-AE52-CC26EA717578}" destId="{AD74DC59-DAB3-47EE-81A5-DC2E3E767461}" srcOrd="0" destOrd="0" presId="urn:microsoft.com/office/officeart/2008/layout/SquareAccentList"/>
    <dgm:cxn modelId="{9FFA1F4D-D95A-44E7-9411-B9F792A65A91}" type="presParOf" srcId="{ED07C6B6-03CC-4D54-853F-2010E328930F}" destId="{82D682F9-1D97-4D4C-BBF1-723B876F6A00}" srcOrd="0" destOrd="0" presId="urn:microsoft.com/office/officeart/2008/layout/SquareAccentList"/>
    <dgm:cxn modelId="{D68F7E53-32B6-4860-8344-7EA4403BCB6A}" type="presParOf" srcId="{82D682F9-1D97-4D4C-BBF1-723B876F6A00}" destId="{98ED713C-4966-425D-BD8A-1A42E30CFA6E}" srcOrd="0" destOrd="0" presId="urn:microsoft.com/office/officeart/2008/layout/SquareAccentList"/>
    <dgm:cxn modelId="{55753632-0E92-4D41-A5DB-69E883686928}" type="presParOf" srcId="{98ED713C-4966-425D-BD8A-1A42E30CFA6E}" destId="{6E30B93C-0F68-4A9D-B11F-D653EC5ABDA9}" srcOrd="0" destOrd="0" presId="urn:microsoft.com/office/officeart/2008/layout/SquareAccentList"/>
    <dgm:cxn modelId="{1E8EF328-7E7B-4103-9192-F1312709A63D}" type="presParOf" srcId="{98ED713C-4966-425D-BD8A-1A42E30CFA6E}" destId="{03D9E263-1992-45F8-8F81-6F7711A3418C}" srcOrd="1" destOrd="0" presId="urn:microsoft.com/office/officeart/2008/layout/SquareAccentList"/>
    <dgm:cxn modelId="{F5A54F2B-655A-4824-8B31-7EC056744CBD}" type="presParOf" srcId="{98ED713C-4966-425D-BD8A-1A42E30CFA6E}" destId="{A49C8BA2-BF59-447B-8239-F9DD1C9FD0B9}" srcOrd="2" destOrd="0" presId="urn:microsoft.com/office/officeart/2008/layout/SquareAccentList"/>
    <dgm:cxn modelId="{3F4E48B3-5758-4697-97CC-0795DDF5A028}" type="presParOf" srcId="{82D682F9-1D97-4D4C-BBF1-723B876F6A00}" destId="{7E70195F-0B0D-44DF-88EE-7163B2B4D349}" srcOrd="1" destOrd="0" presId="urn:microsoft.com/office/officeart/2008/layout/SquareAccentList"/>
    <dgm:cxn modelId="{82FF9DE0-9168-41D5-B40A-A436532F5114}" type="presParOf" srcId="{7E70195F-0B0D-44DF-88EE-7163B2B4D349}" destId="{4DE541F2-832E-4EC6-9933-7A82F08140FA}" srcOrd="0" destOrd="0" presId="urn:microsoft.com/office/officeart/2008/layout/SquareAccentList"/>
    <dgm:cxn modelId="{02742C45-21C6-46C2-98F0-4CDB4E5FBA04}" type="presParOf" srcId="{4DE541F2-832E-4EC6-9933-7A82F08140FA}" destId="{B0CFA3D6-0165-47B7-A273-257641BEF138}" srcOrd="0" destOrd="0" presId="urn:microsoft.com/office/officeart/2008/layout/SquareAccentList"/>
    <dgm:cxn modelId="{861AF451-E902-41DA-87C6-363E6B681968}" type="presParOf" srcId="{4DE541F2-832E-4EC6-9933-7A82F08140FA}" destId="{ED2365F3-D056-455F-94DF-D2EFFA1E762C}" srcOrd="1" destOrd="0" presId="urn:microsoft.com/office/officeart/2008/layout/SquareAccentList"/>
    <dgm:cxn modelId="{0D62158C-14E0-4DA8-A31D-648FCDA38DC1}" type="presParOf" srcId="{7E70195F-0B0D-44DF-88EE-7163B2B4D349}" destId="{0F6697B5-007A-40BC-9E3E-51ECF85BEE4A}" srcOrd="1" destOrd="0" presId="urn:microsoft.com/office/officeart/2008/layout/SquareAccentList"/>
    <dgm:cxn modelId="{8C79DAA1-560E-454B-A34D-50D4DC4A346A}" type="presParOf" srcId="{0F6697B5-007A-40BC-9E3E-51ECF85BEE4A}" destId="{1BA35D98-263F-441F-94A6-4A51EF1148C3}" srcOrd="0" destOrd="0" presId="urn:microsoft.com/office/officeart/2008/layout/SquareAccentList"/>
    <dgm:cxn modelId="{9477F176-21B3-4AE8-8E84-4BE4F31F7783}" type="presParOf" srcId="{0F6697B5-007A-40BC-9E3E-51ECF85BEE4A}" destId="{71683FB6-E81F-46EB-9199-EBD2F4FC9E7C}" srcOrd="1" destOrd="0" presId="urn:microsoft.com/office/officeart/2008/layout/SquareAccentList"/>
    <dgm:cxn modelId="{1278F9A9-37B6-4EAF-9713-62DF95012132}" type="presParOf" srcId="{7E70195F-0B0D-44DF-88EE-7163B2B4D349}" destId="{5BC2E243-37AC-4429-A58A-EA5218FB0596}" srcOrd="2" destOrd="0" presId="urn:microsoft.com/office/officeart/2008/layout/SquareAccentList"/>
    <dgm:cxn modelId="{97DBF545-3443-498A-865D-5FBD6309B742}" type="presParOf" srcId="{5BC2E243-37AC-4429-A58A-EA5218FB0596}" destId="{D915DD97-3E14-412F-84CD-3EC03C1B5EBB}" srcOrd="0" destOrd="0" presId="urn:microsoft.com/office/officeart/2008/layout/SquareAccentList"/>
    <dgm:cxn modelId="{3CF08C3B-64DB-4D4E-BE81-3EC3B5C103EC}" type="presParOf" srcId="{5BC2E243-37AC-4429-A58A-EA5218FB0596}" destId="{494EE79D-55DD-4FFB-8D8D-EC58DA12ED5F}" srcOrd="1" destOrd="0" presId="urn:microsoft.com/office/officeart/2008/layout/SquareAccentList"/>
    <dgm:cxn modelId="{E864FBAF-CEA9-4CB7-8F48-B822AB94EDCB}" type="presParOf" srcId="{ED07C6B6-03CC-4D54-853F-2010E328930F}" destId="{77B6A8DC-5FAC-401C-9722-AEFA96D0AACB}" srcOrd="1" destOrd="0" presId="urn:microsoft.com/office/officeart/2008/layout/SquareAccentList"/>
    <dgm:cxn modelId="{9440F669-8077-462F-9286-64ABDAA9EAD4}" type="presParOf" srcId="{77B6A8DC-5FAC-401C-9722-AEFA96D0AACB}" destId="{2B91ACA1-B86D-475B-9AAC-AE4BF81BC30F}" srcOrd="0" destOrd="0" presId="urn:microsoft.com/office/officeart/2008/layout/SquareAccentList"/>
    <dgm:cxn modelId="{5DAE435F-E853-487A-B321-13CD96848511}" type="presParOf" srcId="{2B91ACA1-B86D-475B-9AAC-AE4BF81BC30F}" destId="{EB6722F5-3766-42DE-BA65-96337DC0D652}" srcOrd="0" destOrd="0" presId="urn:microsoft.com/office/officeart/2008/layout/SquareAccentList"/>
    <dgm:cxn modelId="{BF5D3EFC-1FC4-4F10-AB01-B8E80816EADA}" type="presParOf" srcId="{2B91ACA1-B86D-475B-9AAC-AE4BF81BC30F}" destId="{EE95753B-B90A-4501-8991-A898E9C65B49}" srcOrd="1" destOrd="0" presId="urn:microsoft.com/office/officeart/2008/layout/SquareAccentList"/>
    <dgm:cxn modelId="{4421FC42-A671-4857-AED5-CCDE7A2E2551}" type="presParOf" srcId="{2B91ACA1-B86D-475B-9AAC-AE4BF81BC30F}" destId="{AD74DC59-DAB3-47EE-81A5-DC2E3E767461}" srcOrd="2" destOrd="0" presId="urn:microsoft.com/office/officeart/2008/layout/SquareAccentList"/>
    <dgm:cxn modelId="{AECDC923-6575-4B3F-8D07-CF6B752E02A4}" type="presParOf" srcId="{77B6A8DC-5FAC-401C-9722-AEFA96D0AACB}" destId="{A13803F0-7F33-4EB1-901A-C2445031AF4B}" srcOrd="1" destOrd="0" presId="urn:microsoft.com/office/officeart/2008/layout/SquareAccentList"/>
    <dgm:cxn modelId="{18D44A04-E326-4F23-868B-6D1474157DFC}" type="presParOf" srcId="{A13803F0-7F33-4EB1-901A-C2445031AF4B}" destId="{B40DCBD4-0494-4C61-A577-6232351A6EE2}" srcOrd="0" destOrd="0" presId="urn:microsoft.com/office/officeart/2008/layout/SquareAccentList"/>
    <dgm:cxn modelId="{A86EF5B7-163C-49A9-8AB0-F67638ACB8D4}" type="presParOf" srcId="{B40DCBD4-0494-4C61-A577-6232351A6EE2}" destId="{DB70C1F2-E132-4D10-8B56-4D2E16CACB89}" srcOrd="0" destOrd="0" presId="urn:microsoft.com/office/officeart/2008/layout/SquareAccentList"/>
    <dgm:cxn modelId="{3C4CEFE5-F9BC-4A61-A829-7B21E1339DBA}" type="presParOf" srcId="{B40DCBD4-0494-4C61-A577-6232351A6EE2}" destId="{BC66524E-6002-484D-A20A-2B9A4C88AD4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40D820-F70C-4D7C-95AF-6448BD77A6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9496B2-3966-45D3-B823-346FDCB6164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объективные</a:t>
          </a:r>
          <a:endParaRPr lang="ru-RU" dirty="0"/>
        </a:p>
      </dgm:t>
    </dgm:pt>
    <dgm:pt modelId="{9CEFC334-ECE2-4D56-A271-382A9FFDB912}" type="parTrans" cxnId="{EAFCF5B2-1D44-4AAC-AAD5-3C0BA4FFAB0C}">
      <dgm:prSet/>
      <dgm:spPr/>
      <dgm:t>
        <a:bodyPr/>
        <a:lstStyle/>
        <a:p>
          <a:endParaRPr lang="ru-RU"/>
        </a:p>
      </dgm:t>
    </dgm:pt>
    <dgm:pt modelId="{77CA2C37-C2CC-4F01-8999-4235659ED27C}" type="sibTrans" cxnId="{EAFCF5B2-1D44-4AAC-AAD5-3C0BA4FFAB0C}">
      <dgm:prSet/>
      <dgm:spPr/>
      <dgm:t>
        <a:bodyPr/>
        <a:lstStyle/>
        <a:p>
          <a:endParaRPr lang="ru-RU"/>
        </a:p>
      </dgm:t>
    </dgm:pt>
    <dgm:pt modelId="{E71C24EE-417C-4435-836E-556B8EA5604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преступность</a:t>
          </a:r>
          <a:endParaRPr lang="ru-RU" sz="1400" dirty="0">
            <a:solidFill>
              <a:schemeClr val="bg1"/>
            </a:solidFill>
          </a:endParaRPr>
        </a:p>
      </dgm:t>
    </dgm:pt>
    <dgm:pt modelId="{64C4D1A7-26A0-4632-BA6F-CE1EC6A1A0C5}" type="parTrans" cxnId="{4FAB22C8-AA4D-4D10-A9FD-9CA38EFF2301}">
      <dgm:prSet/>
      <dgm:spPr/>
      <dgm:t>
        <a:bodyPr/>
        <a:lstStyle/>
        <a:p>
          <a:endParaRPr lang="ru-RU"/>
        </a:p>
      </dgm:t>
    </dgm:pt>
    <dgm:pt modelId="{0BD29B57-0B51-451A-9391-C9E303DFA67E}" type="sibTrans" cxnId="{4FAB22C8-AA4D-4D10-A9FD-9CA38EFF2301}">
      <dgm:prSet/>
      <dgm:spPr/>
      <dgm:t>
        <a:bodyPr/>
        <a:lstStyle/>
        <a:p>
          <a:endParaRPr lang="ru-RU"/>
        </a:p>
      </dgm:t>
    </dgm:pt>
    <dgm:pt modelId="{F736321D-15E3-487D-A704-BA5423E17D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алкоголизация</a:t>
          </a:r>
          <a:endParaRPr lang="ru-RU" sz="1400" b="1" dirty="0">
            <a:solidFill>
              <a:srgbClr val="C00000"/>
            </a:solidFill>
          </a:endParaRPr>
        </a:p>
      </dgm:t>
    </dgm:pt>
    <dgm:pt modelId="{69C900C7-6AC1-4B2A-8A52-05199703F233}" type="parTrans" cxnId="{DC1E5245-DDAA-4A0F-95C7-1350846C1854}">
      <dgm:prSet/>
      <dgm:spPr/>
      <dgm:t>
        <a:bodyPr/>
        <a:lstStyle/>
        <a:p>
          <a:endParaRPr lang="ru-RU"/>
        </a:p>
      </dgm:t>
    </dgm:pt>
    <dgm:pt modelId="{997FFDF1-1633-437C-82EC-A712A661BA7D}" type="sibTrans" cxnId="{DC1E5245-DDAA-4A0F-95C7-1350846C1854}">
      <dgm:prSet/>
      <dgm:spPr/>
      <dgm:t>
        <a:bodyPr/>
        <a:lstStyle/>
        <a:p>
          <a:endParaRPr lang="ru-RU"/>
        </a:p>
      </dgm:t>
    </dgm:pt>
    <dgm:pt modelId="{5AFA3091-E252-4047-A66A-666AF54EA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разводы</a:t>
          </a:r>
          <a:endParaRPr lang="ru-RU" sz="1400" b="1" dirty="0">
            <a:solidFill>
              <a:srgbClr val="C00000"/>
            </a:solidFill>
          </a:endParaRPr>
        </a:p>
      </dgm:t>
    </dgm:pt>
    <dgm:pt modelId="{F2FAD7D1-328C-469D-94BD-78C970D8EC44}" type="parTrans" cxnId="{2E1797A7-9B80-432F-88AB-390E3E434F6D}">
      <dgm:prSet/>
      <dgm:spPr/>
      <dgm:t>
        <a:bodyPr/>
        <a:lstStyle/>
        <a:p>
          <a:endParaRPr lang="ru-RU"/>
        </a:p>
      </dgm:t>
    </dgm:pt>
    <dgm:pt modelId="{A8FCC8B6-AD4D-4786-89F2-9B91049A45CA}" type="sibTrans" cxnId="{2E1797A7-9B80-432F-88AB-390E3E434F6D}">
      <dgm:prSet/>
      <dgm:spPr/>
      <dgm:t>
        <a:bodyPr/>
        <a:lstStyle/>
        <a:p>
          <a:endParaRPr lang="ru-RU"/>
        </a:p>
      </dgm:t>
    </dgm:pt>
    <dgm:pt modelId="{4D6427F1-0C30-4171-AE52-CC26EA71757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субъективные</a:t>
          </a:r>
          <a:endParaRPr lang="ru-RU" dirty="0"/>
        </a:p>
      </dgm:t>
    </dgm:pt>
    <dgm:pt modelId="{665E3280-1134-49BA-8065-159394C36C6E}" type="parTrans" cxnId="{4FE97DD2-D99B-4138-B7DA-5E28279327D1}">
      <dgm:prSet/>
      <dgm:spPr/>
      <dgm:t>
        <a:bodyPr/>
        <a:lstStyle/>
        <a:p>
          <a:endParaRPr lang="ru-RU"/>
        </a:p>
      </dgm:t>
    </dgm:pt>
    <dgm:pt modelId="{6EEE9D88-332E-413A-A7E7-01FDAABF80C8}" type="sibTrans" cxnId="{4FE97DD2-D99B-4138-B7DA-5E28279327D1}">
      <dgm:prSet/>
      <dgm:spPr/>
      <dgm:t>
        <a:bodyPr/>
        <a:lstStyle/>
        <a:p>
          <a:endParaRPr lang="ru-RU"/>
        </a:p>
      </dgm:t>
    </dgm:pt>
    <dgm:pt modelId="{F1D10BD9-8AF9-4ABA-B1D2-19C48613B13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Опросы общественного мнения</a:t>
          </a:r>
          <a:endParaRPr lang="ru-RU" sz="1400" dirty="0">
            <a:solidFill>
              <a:schemeClr val="bg1"/>
            </a:solidFill>
          </a:endParaRPr>
        </a:p>
      </dgm:t>
    </dgm:pt>
    <dgm:pt modelId="{2B9982FC-16DE-42CA-BF53-181C3CB81FFC}" type="parTrans" cxnId="{0B339414-77DE-43D1-A71A-7A17B641E098}">
      <dgm:prSet/>
      <dgm:spPr/>
      <dgm:t>
        <a:bodyPr/>
        <a:lstStyle/>
        <a:p>
          <a:endParaRPr lang="ru-RU"/>
        </a:p>
      </dgm:t>
    </dgm:pt>
    <dgm:pt modelId="{730A755D-82B5-4F7D-ACDA-6A8592C9CFD8}" type="sibTrans" cxnId="{0B339414-77DE-43D1-A71A-7A17B641E098}">
      <dgm:prSet/>
      <dgm:spPr/>
      <dgm:t>
        <a:bodyPr/>
        <a:lstStyle/>
        <a:p>
          <a:endParaRPr lang="ru-RU"/>
        </a:p>
      </dgm:t>
    </dgm:pt>
    <dgm:pt modelId="{ED07C6B6-03CC-4D54-853F-2010E328930F}" type="pres">
      <dgm:prSet presAssocID="{8F40D820-F70C-4D7C-95AF-6448BD77A6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be-BY"/>
        </a:p>
      </dgm:t>
    </dgm:pt>
    <dgm:pt modelId="{82D682F9-1D97-4D4C-BBF1-723B876F6A00}" type="pres">
      <dgm:prSet presAssocID="{689496B2-3966-45D3-B823-346FDCB61645}" presName="root" presStyleCnt="0">
        <dgm:presLayoutVars>
          <dgm:chMax/>
          <dgm:chPref/>
        </dgm:presLayoutVars>
      </dgm:prSet>
      <dgm:spPr/>
    </dgm:pt>
    <dgm:pt modelId="{98ED713C-4966-425D-BD8A-1A42E30CFA6E}" type="pres">
      <dgm:prSet presAssocID="{689496B2-3966-45D3-B823-346FDCB61645}" presName="rootComposite" presStyleCnt="0">
        <dgm:presLayoutVars/>
      </dgm:prSet>
      <dgm:spPr/>
    </dgm:pt>
    <dgm:pt modelId="{6E30B93C-0F68-4A9D-B11F-D653EC5ABDA9}" type="pres">
      <dgm:prSet presAssocID="{689496B2-3966-45D3-B823-346FDCB61645}" presName="ParentAccent" presStyleLbl="alignNode1" presStyleIdx="0" presStyleCnt="2"/>
      <dgm:spPr/>
    </dgm:pt>
    <dgm:pt modelId="{03D9E263-1992-45F8-8F81-6F7711A3418C}" type="pres">
      <dgm:prSet presAssocID="{689496B2-3966-45D3-B823-346FDCB61645}" presName="ParentSmallAccent" presStyleLbl="fgAcc1" presStyleIdx="0" presStyleCnt="2"/>
      <dgm:spPr/>
    </dgm:pt>
    <dgm:pt modelId="{A49C8BA2-BF59-447B-8239-F9DD1C9FD0B9}" type="pres">
      <dgm:prSet presAssocID="{689496B2-3966-45D3-B823-346FDCB61645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E70195F-0B0D-44DF-88EE-7163B2B4D349}" type="pres">
      <dgm:prSet presAssocID="{689496B2-3966-45D3-B823-346FDCB61645}" presName="childShape" presStyleCnt="0">
        <dgm:presLayoutVars>
          <dgm:chMax val="0"/>
          <dgm:chPref val="0"/>
        </dgm:presLayoutVars>
      </dgm:prSet>
      <dgm:spPr/>
    </dgm:pt>
    <dgm:pt modelId="{4DE541F2-832E-4EC6-9933-7A82F08140FA}" type="pres">
      <dgm:prSet presAssocID="{E71C24EE-417C-4435-836E-556B8EA56041}" presName="childComposite" presStyleCnt="0">
        <dgm:presLayoutVars>
          <dgm:chMax val="0"/>
          <dgm:chPref val="0"/>
        </dgm:presLayoutVars>
      </dgm:prSet>
      <dgm:spPr/>
    </dgm:pt>
    <dgm:pt modelId="{B0CFA3D6-0165-47B7-A273-257641BEF138}" type="pres">
      <dgm:prSet presAssocID="{E71C24EE-417C-4435-836E-556B8EA56041}" presName="ChildAccent" presStyleLbl="solidFgAcc1" presStyleIdx="0" presStyleCnt="4"/>
      <dgm:spPr/>
      <dgm:t>
        <a:bodyPr/>
        <a:lstStyle/>
        <a:p>
          <a:endParaRPr lang="ru-RU"/>
        </a:p>
      </dgm:t>
    </dgm:pt>
    <dgm:pt modelId="{ED2365F3-D056-455F-94DF-D2EFFA1E762C}" type="pres">
      <dgm:prSet presAssocID="{E71C24EE-417C-4435-836E-556B8EA5604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97B5-007A-40BC-9E3E-51ECF85BEE4A}" type="pres">
      <dgm:prSet presAssocID="{F736321D-15E3-487D-A704-BA5423E17DB9}" presName="childComposite" presStyleCnt="0">
        <dgm:presLayoutVars>
          <dgm:chMax val="0"/>
          <dgm:chPref val="0"/>
        </dgm:presLayoutVars>
      </dgm:prSet>
      <dgm:spPr/>
    </dgm:pt>
    <dgm:pt modelId="{1BA35D98-263F-441F-94A6-4A51EF1148C3}" type="pres">
      <dgm:prSet presAssocID="{F736321D-15E3-487D-A704-BA5423E17DB9}" presName="ChildAccent" presStyleLbl="solidFgAcc1" presStyleIdx="1" presStyleCnt="4"/>
      <dgm:spPr/>
    </dgm:pt>
    <dgm:pt modelId="{71683FB6-E81F-46EB-9199-EBD2F4FC9E7C}" type="pres">
      <dgm:prSet presAssocID="{F736321D-15E3-487D-A704-BA5423E17DB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BC2E243-37AC-4429-A58A-EA5218FB0596}" type="pres">
      <dgm:prSet presAssocID="{5AFA3091-E252-4047-A66A-666AF54EA4AC}" presName="childComposite" presStyleCnt="0">
        <dgm:presLayoutVars>
          <dgm:chMax val="0"/>
          <dgm:chPref val="0"/>
        </dgm:presLayoutVars>
      </dgm:prSet>
      <dgm:spPr/>
    </dgm:pt>
    <dgm:pt modelId="{D915DD97-3E14-412F-84CD-3EC03C1B5EBB}" type="pres">
      <dgm:prSet presAssocID="{5AFA3091-E252-4047-A66A-666AF54EA4AC}" presName="ChildAccent" presStyleLbl="solidFgAcc1" presStyleIdx="2" presStyleCnt="4"/>
      <dgm:spPr/>
      <dgm:t>
        <a:bodyPr/>
        <a:lstStyle/>
        <a:p>
          <a:endParaRPr lang="ru-RU"/>
        </a:p>
      </dgm:t>
    </dgm:pt>
    <dgm:pt modelId="{494EE79D-55DD-4FFB-8D8D-EC58DA12ED5F}" type="pres">
      <dgm:prSet presAssocID="{5AFA3091-E252-4047-A66A-666AF54EA4A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7B6A8DC-5FAC-401C-9722-AEFA96D0AACB}" type="pres">
      <dgm:prSet presAssocID="{4D6427F1-0C30-4171-AE52-CC26EA717578}" presName="root" presStyleCnt="0">
        <dgm:presLayoutVars>
          <dgm:chMax/>
          <dgm:chPref/>
        </dgm:presLayoutVars>
      </dgm:prSet>
      <dgm:spPr/>
    </dgm:pt>
    <dgm:pt modelId="{2B91ACA1-B86D-475B-9AAC-AE4BF81BC30F}" type="pres">
      <dgm:prSet presAssocID="{4D6427F1-0C30-4171-AE52-CC26EA717578}" presName="rootComposite" presStyleCnt="0">
        <dgm:presLayoutVars/>
      </dgm:prSet>
      <dgm:spPr/>
    </dgm:pt>
    <dgm:pt modelId="{EB6722F5-3766-42DE-BA65-96337DC0D652}" type="pres">
      <dgm:prSet presAssocID="{4D6427F1-0C30-4171-AE52-CC26EA717578}" presName="ParentAccent" presStyleLbl="alignNode1" presStyleIdx="1" presStyleCnt="2"/>
      <dgm:spPr/>
    </dgm:pt>
    <dgm:pt modelId="{EE95753B-B90A-4501-8991-A898E9C65B49}" type="pres">
      <dgm:prSet presAssocID="{4D6427F1-0C30-4171-AE52-CC26EA717578}" presName="ParentSmallAccent" presStyleLbl="fgAcc1" presStyleIdx="1" presStyleCnt="2"/>
      <dgm:spPr/>
    </dgm:pt>
    <dgm:pt modelId="{AD74DC59-DAB3-47EE-81A5-DC2E3E767461}" type="pres">
      <dgm:prSet presAssocID="{4D6427F1-0C30-4171-AE52-CC26EA717578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803F0-7F33-4EB1-901A-C2445031AF4B}" type="pres">
      <dgm:prSet presAssocID="{4D6427F1-0C30-4171-AE52-CC26EA717578}" presName="childShape" presStyleCnt="0">
        <dgm:presLayoutVars>
          <dgm:chMax val="0"/>
          <dgm:chPref val="0"/>
        </dgm:presLayoutVars>
      </dgm:prSet>
      <dgm:spPr/>
    </dgm:pt>
    <dgm:pt modelId="{05CF50B7-1723-4CF1-979D-B5AEA7289F05}" type="pres">
      <dgm:prSet presAssocID="{F1D10BD9-8AF9-4ABA-B1D2-19C48613B13E}" presName="childComposite" presStyleCnt="0">
        <dgm:presLayoutVars>
          <dgm:chMax val="0"/>
          <dgm:chPref val="0"/>
        </dgm:presLayoutVars>
      </dgm:prSet>
      <dgm:spPr/>
    </dgm:pt>
    <dgm:pt modelId="{0F21C27F-D8EB-42D4-99C6-2A05DA0DD533}" type="pres">
      <dgm:prSet presAssocID="{F1D10BD9-8AF9-4ABA-B1D2-19C48613B13E}" presName="ChildAccent" presStyleLbl="solidFgAcc1" presStyleIdx="3" presStyleCnt="4"/>
      <dgm:spPr/>
    </dgm:pt>
    <dgm:pt modelId="{55DC3D3B-637B-41FD-B0D1-AA9E130CD7D2}" type="pres">
      <dgm:prSet presAssocID="{F1D10BD9-8AF9-4ABA-B1D2-19C48613B13E}" presName="Child" presStyleLbl="revTx" presStyleIdx="5" presStyleCnt="6" custScaleY="260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CF5B2-1D44-4AAC-AAD5-3C0BA4FFAB0C}" srcId="{8F40D820-F70C-4D7C-95AF-6448BD77A609}" destId="{689496B2-3966-45D3-B823-346FDCB61645}" srcOrd="0" destOrd="0" parTransId="{9CEFC334-ECE2-4D56-A271-382A9FFDB912}" sibTransId="{77CA2C37-C2CC-4F01-8999-4235659ED27C}"/>
    <dgm:cxn modelId="{4FAB22C8-AA4D-4D10-A9FD-9CA38EFF2301}" srcId="{689496B2-3966-45D3-B823-346FDCB61645}" destId="{E71C24EE-417C-4435-836E-556B8EA56041}" srcOrd="0" destOrd="0" parTransId="{64C4D1A7-26A0-4632-BA6F-CE1EC6A1A0C5}" sibTransId="{0BD29B57-0B51-451A-9391-C9E303DFA67E}"/>
    <dgm:cxn modelId="{199EB056-5004-4D44-AF6A-193DE4E53CA0}" type="presOf" srcId="{689496B2-3966-45D3-B823-346FDCB61645}" destId="{A49C8BA2-BF59-447B-8239-F9DD1C9FD0B9}" srcOrd="0" destOrd="0" presId="urn:microsoft.com/office/officeart/2008/layout/SquareAccentList"/>
    <dgm:cxn modelId="{0B339414-77DE-43D1-A71A-7A17B641E098}" srcId="{4D6427F1-0C30-4171-AE52-CC26EA717578}" destId="{F1D10BD9-8AF9-4ABA-B1D2-19C48613B13E}" srcOrd="0" destOrd="0" parTransId="{2B9982FC-16DE-42CA-BF53-181C3CB81FFC}" sibTransId="{730A755D-82B5-4F7D-ACDA-6A8592C9CFD8}"/>
    <dgm:cxn modelId="{69F67D26-B66E-472B-8DB2-0404F4811F75}" type="presOf" srcId="{5AFA3091-E252-4047-A66A-666AF54EA4AC}" destId="{494EE79D-55DD-4FFB-8D8D-EC58DA12ED5F}" srcOrd="0" destOrd="0" presId="urn:microsoft.com/office/officeart/2008/layout/SquareAccentList"/>
    <dgm:cxn modelId="{F7D9B595-282D-4A16-9435-41DBD61A07D6}" type="presOf" srcId="{F1D10BD9-8AF9-4ABA-B1D2-19C48613B13E}" destId="{55DC3D3B-637B-41FD-B0D1-AA9E130CD7D2}" srcOrd="0" destOrd="0" presId="urn:microsoft.com/office/officeart/2008/layout/SquareAccentList"/>
    <dgm:cxn modelId="{A92BE056-C437-4BBC-8F02-91314069528D}" type="presOf" srcId="{8F40D820-F70C-4D7C-95AF-6448BD77A609}" destId="{ED07C6B6-03CC-4D54-853F-2010E328930F}" srcOrd="0" destOrd="0" presId="urn:microsoft.com/office/officeart/2008/layout/SquareAccentList"/>
    <dgm:cxn modelId="{AF324758-417B-4162-8C89-5AA72AC84AF6}" type="presOf" srcId="{4D6427F1-0C30-4171-AE52-CC26EA717578}" destId="{AD74DC59-DAB3-47EE-81A5-DC2E3E767461}" srcOrd="0" destOrd="0" presId="urn:microsoft.com/office/officeart/2008/layout/SquareAccentList"/>
    <dgm:cxn modelId="{DC1E5245-DDAA-4A0F-95C7-1350846C1854}" srcId="{689496B2-3966-45D3-B823-346FDCB61645}" destId="{F736321D-15E3-487D-A704-BA5423E17DB9}" srcOrd="1" destOrd="0" parTransId="{69C900C7-6AC1-4B2A-8A52-05199703F233}" sibTransId="{997FFDF1-1633-437C-82EC-A712A661BA7D}"/>
    <dgm:cxn modelId="{4FE97DD2-D99B-4138-B7DA-5E28279327D1}" srcId="{8F40D820-F70C-4D7C-95AF-6448BD77A609}" destId="{4D6427F1-0C30-4171-AE52-CC26EA717578}" srcOrd="1" destOrd="0" parTransId="{665E3280-1134-49BA-8065-159394C36C6E}" sibTransId="{6EEE9D88-332E-413A-A7E7-01FDAABF80C8}"/>
    <dgm:cxn modelId="{6C644DA2-8DF4-4D35-95D3-A5D2193697C4}" type="presOf" srcId="{F736321D-15E3-487D-A704-BA5423E17DB9}" destId="{71683FB6-E81F-46EB-9199-EBD2F4FC9E7C}" srcOrd="0" destOrd="0" presId="urn:microsoft.com/office/officeart/2008/layout/SquareAccentList"/>
    <dgm:cxn modelId="{2E1797A7-9B80-432F-88AB-390E3E434F6D}" srcId="{689496B2-3966-45D3-B823-346FDCB61645}" destId="{5AFA3091-E252-4047-A66A-666AF54EA4AC}" srcOrd="2" destOrd="0" parTransId="{F2FAD7D1-328C-469D-94BD-78C970D8EC44}" sibTransId="{A8FCC8B6-AD4D-4786-89F2-9B91049A45CA}"/>
    <dgm:cxn modelId="{6FD85861-AF70-4A79-9ADC-29ED0A3B174C}" type="presOf" srcId="{E71C24EE-417C-4435-836E-556B8EA56041}" destId="{ED2365F3-D056-455F-94DF-D2EFFA1E762C}" srcOrd="0" destOrd="0" presId="urn:microsoft.com/office/officeart/2008/layout/SquareAccentList"/>
    <dgm:cxn modelId="{75FEB5BA-0E41-4819-AA99-766FF5732CEB}" type="presParOf" srcId="{ED07C6B6-03CC-4D54-853F-2010E328930F}" destId="{82D682F9-1D97-4D4C-BBF1-723B876F6A00}" srcOrd="0" destOrd="0" presId="urn:microsoft.com/office/officeart/2008/layout/SquareAccentList"/>
    <dgm:cxn modelId="{10D89211-5F93-46D8-A795-F0D7A4968384}" type="presParOf" srcId="{82D682F9-1D97-4D4C-BBF1-723B876F6A00}" destId="{98ED713C-4966-425D-BD8A-1A42E30CFA6E}" srcOrd="0" destOrd="0" presId="urn:microsoft.com/office/officeart/2008/layout/SquareAccentList"/>
    <dgm:cxn modelId="{7BB2177E-1D07-4801-A1A1-DFFADB7DEDFF}" type="presParOf" srcId="{98ED713C-4966-425D-BD8A-1A42E30CFA6E}" destId="{6E30B93C-0F68-4A9D-B11F-D653EC5ABDA9}" srcOrd="0" destOrd="0" presId="urn:microsoft.com/office/officeart/2008/layout/SquareAccentList"/>
    <dgm:cxn modelId="{56C2827A-0AB7-4D97-BA8E-50E9DFAB5A04}" type="presParOf" srcId="{98ED713C-4966-425D-BD8A-1A42E30CFA6E}" destId="{03D9E263-1992-45F8-8F81-6F7711A3418C}" srcOrd="1" destOrd="0" presId="urn:microsoft.com/office/officeart/2008/layout/SquareAccentList"/>
    <dgm:cxn modelId="{622EA88B-1B8C-4505-AFBD-74274118CD08}" type="presParOf" srcId="{98ED713C-4966-425D-BD8A-1A42E30CFA6E}" destId="{A49C8BA2-BF59-447B-8239-F9DD1C9FD0B9}" srcOrd="2" destOrd="0" presId="urn:microsoft.com/office/officeart/2008/layout/SquareAccentList"/>
    <dgm:cxn modelId="{2EA25DF4-5A94-4C3C-9B79-1CE90BE189C0}" type="presParOf" srcId="{82D682F9-1D97-4D4C-BBF1-723B876F6A00}" destId="{7E70195F-0B0D-44DF-88EE-7163B2B4D349}" srcOrd="1" destOrd="0" presId="urn:microsoft.com/office/officeart/2008/layout/SquareAccentList"/>
    <dgm:cxn modelId="{82C29AD8-FDBE-4735-96F9-6FBA881D0857}" type="presParOf" srcId="{7E70195F-0B0D-44DF-88EE-7163B2B4D349}" destId="{4DE541F2-832E-4EC6-9933-7A82F08140FA}" srcOrd="0" destOrd="0" presId="urn:microsoft.com/office/officeart/2008/layout/SquareAccentList"/>
    <dgm:cxn modelId="{695840E5-572A-4685-B390-BC281C6E47C4}" type="presParOf" srcId="{4DE541F2-832E-4EC6-9933-7A82F08140FA}" destId="{B0CFA3D6-0165-47B7-A273-257641BEF138}" srcOrd="0" destOrd="0" presId="urn:microsoft.com/office/officeart/2008/layout/SquareAccentList"/>
    <dgm:cxn modelId="{BA13D490-7AA6-464A-BCEA-8B12A11203D7}" type="presParOf" srcId="{4DE541F2-832E-4EC6-9933-7A82F08140FA}" destId="{ED2365F3-D056-455F-94DF-D2EFFA1E762C}" srcOrd="1" destOrd="0" presId="urn:microsoft.com/office/officeart/2008/layout/SquareAccentList"/>
    <dgm:cxn modelId="{EB54FCB4-7A35-4F1B-A1B2-7F74A7F3D07B}" type="presParOf" srcId="{7E70195F-0B0D-44DF-88EE-7163B2B4D349}" destId="{0F6697B5-007A-40BC-9E3E-51ECF85BEE4A}" srcOrd="1" destOrd="0" presId="urn:microsoft.com/office/officeart/2008/layout/SquareAccentList"/>
    <dgm:cxn modelId="{0149A532-74AB-47AE-885E-D2DD5722100D}" type="presParOf" srcId="{0F6697B5-007A-40BC-9E3E-51ECF85BEE4A}" destId="{1BA35D98-263F-441F-94A6-4A51EF1148C3}" srcOrd="0" destOrd="0" presId="urn:microsoft.com/office/officeart/2008/layout/SquareAccentList"/>
    <dgm:cxn modelId="{1E4A51D8-361E-4859-9C97-4229DBAF02B3}" type="presParOf" srcId="{0F6697B5-007A-40BC-9E3E-51ECF85BEE4A}" destId="{71683FB6-E81F-46EB-9199-EBD2F4FC9E7C}" srcOrd="1" destOrd="0" presId="urn:microsoft.com/office/officeart/2008/layout/SquareAccentList"/>
    <dgm:cxn modelId="{224E24CC-C33A-4A03-9A6E-BC7DCA2F6661}" type="presParOf" srcId="{7E70195F-0B0D-44DF-88EE-7163B2B4D349}" destId="{5BC2E243-37AC-4429-A58A-EA5218FB0596}" srcOrd="2" destOrd="0" presId="urn:microsoft.com/office/officeart/2008/layout/SquareAccentList"/>
    <dgm:cxn modelId="{0A7ED01C-45C8-40CB-8DFA-F1BF169DDD7C}" type="presParOf" srcId="{5BC2E243-37AC-4429-A58A-EA5218FB0596}" destId="{D915DD97-3E14-412F-84CD-3EC03C1B5EBB}" srcOrd="0" destOrd="0" presId="urn:microsoft.com/office/officeart/2008/layout/SquareAccentList"/>
    <dgm:cxn modelId="{F1277B84-B5AF-42F4-9C5F-2761A0E0302E}" type="presParOf" srcId="{5BC2E243-37AC-4429-A58A-EA5218FB0596}" destId="{494EE79D-55DD-4FFB-8D8D-EC58DA12ED5F}" srcOrd="1" destOrd="0" presId="urn:microsoft.com/office/officeart/2008/layout/SquareAccentList"/>
    <dgm:cxn modelId="{681EE48A-662A-49A7-98C5-17D9795FC9B6}" type="presParOf" srcId="{ED07C6B6-03CC-4D54-853F-2010E328930F}" destId="{77B6A8DC-5FAC-401C-9722-AEFA96D0AACB}" srcOrd="1" destOrd="0" presId="urn:microsoft.com/office/officeart/2008/layout/SquareAccentList"/>
    <dgm:cxn modelId="{CB80D293-D474-4FB1-B0EF-E25FF5C7132F}" type="presParOf" srcId="{77B6A8DC-5FAC-401C-9722-AEFA96D0AACB}" destId="{2B91ACA1-B86D-475B-9AAC-AE4BF81BC30F}" srcOrd="0" destOrd="0" presId="urn:microsoft.com/office/officeart/2008/layout/SquareAccentList"/>
    <dgm:cxn modelId="{03A93D0C-A06B-41E0-B5EE-2DEB0D6E3EBF}" type="presParOf" srcId="{2B91ACA1-B86D-475B-9AAC-AE4BF81BC30F}" destId="{EB6722F5-3766-42DE-BA65-96337DC0D652}" srcOrd="0" destOrd="0" presId="urn:microsoft.com/office/officeart/2008/layout/SquareAccentList"/>
    <dgm:cxn modelId="{9F2E506D-3399-458A-99B4-1F71B96F46F3}" type="presParOf" srcId="{2B91ACA1-B86D-475B-9AAC-AE4BF81BC30F}" destId="{EE95753B-B90A-4501-8991-A898E9C65B49}" srcOrd="1" destOrd="0" presId="urn:microsoft.com/office/officeart/2008/layout/SquareAccentList"/>
    <dgm:cxn modelId="{5B0CA74D-C232-4AC6-8260-4004F07E7C55}" type="presParOf" srcId="{2B91ACA1-B86D-475B-9AAC-AE4BF81BC30F}" destId="{AD74DC59-DAB3-47EE-81A5-DC2E3E767461}" srcOrd="2" destOrd="0" presId="urn:microsoft.com/office/officeart/2008/layout/SquareAccentList"/>
    <dgm:cxn modelId="{96EB4585-9D48-4367-8BA7-3B1D788E9E21}" type="presParOf" srcId="{77B6A8DC-5FAC-401C-9722-AEFA96D0AACB}" destId="{A13803F0-7F33-4EB1-901A-C2445031AF4B}" srcOrd="1" destOrd="0" presId="urn:microsoft.com/office/officeart/2008/layout/SquareAccentList"/>
    <dgm:cxn modelId="{D8685E70-F178-4B00-90BC-E5B595432132}" type="presParOf" srcId="{A13803F0-7F33-4EB1-901A-C2445031AF4B}" destId="{05CF50B7-1723-4CF1-979D-B5AEA7289F05}" srcOrd="0" destOrd="0" presId="urn:microsoft.com/office/officeart/2008/layout/SquareAccentList"/>
    <dgm:cxn modelId="{A2ECBEF3-75CF-4BDA-8FB3-6E7A8938CD11}" type="presParOf" srcId="{05CF50B7-1723-4CF1-979D-B5AEA7289F05}" destId="{0F21C27F-D8EB-42D4-99C6-2A05DA0DD533}" srcOrd="0" destOrd="0" presId="urn:microsoft.com/office/officeart/2008/layout/SquareAccentList"/>
    <dgm:cxn modelId="{BBB002DF-98B2-4373-8F45-AB4EE7B19CE5}" type="presParOf" srcId="{05CF50B7-1723-4CF1-979D-B5AEA7289F05}" destId="{55DC3D3B-637B-41FD-B0D1-AA9E130CD7D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8699B6-B0A9-4ECA-A4CA-5BF2DDFD892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D0F05E5C-BE41-4BFE-96F7-DC90F3832BB8}">
      <dgm:prSet phldrT="[Текст]" custT="1"/>
      <dgm:spPr/>
      <dgm:t>
        <a:bodyPr/>
        <a:lstStyle/>
        <a:p>
          <a:r>
            <a:rPr lang="ru-RU" sz="2000" smtClean="0">
              <a:solidFill>
                <a:schemeClr val="bg1"/>
              </a:solidFill>
            </a:rPr>
            <a:t>система мер</a:t>
          </a:r>
          <a:endParaRPr lang="ru-RU" sz="2000" dirty="0">
            <a:solidFill>
              <a:schemeClr val="bg1"/>
            </a:solidFill>
          </a:endParaRPr>
        </a:p>
      </dgm:t>
    </dgm:pt>
    <dgm:pt modelId="{15D04AFD-ED9A-405E-9DE3-B8799FD11234}" type="parTrans" cxnId="{1F55C436-5E9D-4087-959F-3040B663C7B2}">
      <dgm:prSet/>
      <dgm:spPr/>
      <dgm:t>
        <a:bodyPr/>
        <a:lstStyle/>
        <a:p>
          <a:endParaRPr lang="ru-RU"/>
        </a:p>
      </dgm:t>
    </dgm:pt>
    <dgm:pt modelId="{6C7FBB79-C59B-46A2-9797-5205D1EBECF7}" type="sibTrans" cxnId="{1F55C436-5E9D-4087-959F-3040B663C7B2}">
      <dgm:prSet/>
      <dgm:spPr/>
      <dgm:t>
        <a:bodyPr/>
        <a:lstStyle/>
        <a:p>
          <a:endParaRPr lang="ru-RU"/>
        </a:p>
      </dgm:t>
    </dgm:pt>
    <dgm:pt modelId="{2411038B-0EDD-42BF-B5F9-2B4B82FEEF42}">
      <dgm:prSet phldrT="[Текст]" custT="1"/>
      <dgm:spPr/>
      <dgm:t>
        <a:bodyPr/>
        <a:lstStyle/>
        <a:p>
          <a:r>
            <a:rPr lang="ru-RU" sz="2000" smtClean="0">
              <a:solidFill>
                <a:schemeClr val="bg1"/>
              </a:solidFill>
            </a:rPr>
            <a:t>государство</a:t>
          </a:r>
          <a:endParaRPr lang="ru-RU" sz="2000" dirty="0">
            <a:solidFill>
              <a:schemeClr val="bg1"/>
            </a:solidFill>
          </a:endParaRPr>
        </a:p>
      </dgm:t>
    </dgm:pt>
    <dgm:pt modelId="{7048B967-90B3-438D-866B-A52397E0EE78}" type="parTrans" cxnId="{A5C7CF55-FF8D-47C2-BC88-2F18E62F6CEA}">
      <dgm:prSet/>
      <dgm:spPr/>
      <dgm:t>
        <a:bodyPr/>
        <a:lstStyle/>
        <a:p>
          <a:endParaRPr lang="ru-RU"/>
        </a:p>
      </dgm:t>
    </dgm:pt>
    <dgm:pt modelId="{611866AC-8F3C-41C8-BE3A-B537F219BCDC}" type="sibTrans" cxnId="{A5C7CF55-FF8D-47C2-BC88-2F18E62F6CEA}">
      <dgm:prSet/>
      <dgm:spPr/>
      <dgm:t>
        <a:bodyPr/>
        <a:lstStyle/>
        <a:p>
          <a:endParaRPr lang="ru-RU"/>
        </a:p>
      </dgm:t>
    </dgm:pt>
    <dgm:pt modelId="{01B9F966-0172-4DCD-9774-FFDD46941FC7}">
      <dgm:prSet phldrT="[Текст]" custT="1"/>
      <dgm:spPr/>
      <dgm:t>
        <a:bodyPr/>
        <a:lstStyle/>
        <a:p>
          <a:r>
            <a:rPr lang="ru-RU" sz="1800" smtClean="0"/>
            <a:t> </a:t>
          </a:r>
          <a:r>
            <a:rPr lang="ru-RU" sz="2000" smtClean="0">
              <a:solidFill>
                <a:schemeClr val="bg1"/>
              </a:solidFill>
            </a:rPr>
            <a:t>трудные моменты жизни</a:t>
          </a:r>
          <a:endParaRPr lang="ru-RU" sz="2000" dirty="0">
            <a:solidFill>
              <a:schemeClr val="bg1"/>
            </a:solidFill>
          </a:endParaRPr>
        </a:p>
      </dgm:t>
    </dgm:pt>
    <dgm:pt modelId="{08419AF1-D080-436A-BEB0-1F21873A5FC2}" type="parTrans" cxnId="{EBE3307F-03C1-4635-8ACE-A7005F0A02AF}">
      <dgm:prSet/>
      <dgm:spPr/>
      <dgm:t>
        <a:bodyPr/>
        <a:lstStyle/>
        <a:p>
          <a:endParaRPr lang="ru-RU"/>
        </a:p>
      </dgm:t>
    </dgm:pt>
    <dgm:pt modelId="{2A2B68BC-B36D-4DAE-9689-BAECB4D4CBEE}" type="sibTrans" cxnId="{EBE3307F-03C1-4635-8ACE-A7005F0A02AF}">
      <dgm:prSet/>
      <dgm:spPr/>
      <dgm:t>
        <a:bodyPr/>
        <a:lstStyle/>
        <a:p>
          <a:endParaRPr lang="ru-RU"/>
        </a:p>
      </dgm:t>
    </dgm:pt>
    <dgm:pt modelId="{B6120095-AE3E-4F7D-9A57-96A94A86442B}" type="pres">
      <dgm:prSet presAssocID="{A88699B6-B0A9-4ECA-A4CA-5BF2DDFD892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0E40816-ECD4-46DE-97B1-A30BB18159BF}" type="pres">
      <dgm:prSet presAssocID="{D0F05E5C-BE41-4BFE-96F7-DC90F3832BB8}" presName="Accent1" presStyleCnt="0"/>
      <dgm:spPr/>
      <dgm:t>
        <a:bodyPr/>
        <a:lstStyle/>
        <a:p>
          <a:endParaRPr lang="ru-RU"/>
        </a:p>
      </dgm:t>
    </dgm:pt>
    <dgm:pt modelId="{8A9E14F1-6831-41BA-B29D-92A99B798786}" type="pres">
      <dgm:prSet presAssocID="{D0F05E5C-BE41-4BFE-96F7-DC90F3832BB8}" presName="Accent" presStyleLbl="node1" presStyleIdx="0" presStyleCnt="3"/>
      <dgm:spPr/>
      <dgm:t>
        <a:bodyPr/>
        <a:lstStyle/>
        <a:p>
          <a:endParaRPr lang="ru-RU"/>
        </a:p>
      </dgm:t>
    </dgm:pt>
    <dgm:pt modelId="{9AC70C7B-4949-4D50-9D2A-3694D218E2A6}" type="pres">
      <dgm:prSet presAssocID="{D0F05E5C-BE41-4BFE-96F7-DC90F3832BB8}" presName="Parent1" presStyleLbl="revTx" presStyleIdx="0" presStyleCnt="3" custScaleX="1981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866CC-9A2A-45AA-83C9-FB30674EE607}" type="pres">
      <dgm:prSet presAssocID="{2411038B-0EDD-42BF-B5F9-2B4B82FEEF42}" presName="Accent2" presStyleCnt="0"/>
      <dgm:spPr/>
      <dgm:t>
        <a:bodyPr/>
        <a:lstStyle/>
        <a:p>
          <a:endParaRPr lang="ru-RU"/>
        </a:p>
      </dgm:t>
    </dgm:pt>
    <dgm:pt modelId="{4A82328E-637C-47E5-A8DE-82541333DC08}" type="pres">
      <dgm:prSet presAssocID="{2411038B-0EDD-42BF-B5F9-2B4B82FEEF42}" presName="Accent" presStyleLbl="node1" presStyleIdx="1" presStyleCnt="3"/>
      <dgm:spPr/>
      <dgm:t>
        <a:bodyPr/>
        <a:lstStyle/>
        <a:p>
          <a:endParaRPr lang="ru-RU"/>
        </a:p>
      </dgm:t>
    </dgm:pt>
    <dgm:pt modelId="{00705EC4-7B5A-4EC8-B92A-F55BBFFE2E04}" type="pres">
      <dgm:prSet presAssocID="{2411038B-0EDD-42BF-B5F9-2B4B82FEEF42}" presName="Parent2" presStyleLbl="revTx" presStyleIdx="1" presStyleCnt="3" custScaleX="163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BDD5D-E328-4300-BA00-3068B933A066}" type="pres">
      <dgm:prSet presAssocID="{01B9F966-0172-4DCD-9774-FFDD46941FC7}" presName="Accent3" presStyleCnt="0"/>
      <dgm:spPr/>
      <dgm:t>
        <a:bodyPr/>
        <a:lstStyle/>
        <a:p>
          <a:endParaRPr lang="ru-RU"/>
        </a:p>
      </dgm:t>
    </dgm:pt>
    <dgm:pt modelId="{4CBAE2EB-3DBF-44F4-A5C2-B3F2B25C6C4F}" type="pres">
      <dgm:prSet presAssocID="{01B9F966-0172-4DCD-9774-FFDD46941FC7}" presName="Accent" presStyleLbl="node1" presStyleIdx="2" presStyleCnt="3"/>
      <dgm:spPr/>
      <dgm:t>
        <a:bodyPr/>
        <a:lstStyle/>
        <a:p>
          <a:endParaRPr lang="ru-RU"/>
        </a:p>
      </dgm:t>
    </dgm:pt>
    <dgm:pt modelId="{CA6354C2-B547-469C-9069-5608B4CD0D10}" type="pres">
      <dgm:prSet presAssocID="{01B9F966-0172-4DCD-9774-FFDD46941FC7}" presName="Parent3" presStyleLbl="revTx" presStyleIdx="2" presStyleCnt="3" custScaleX="1764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018AE-3EFF-4556-AA54-08AD2408BBAA}" type="presOf" srcId="{A88699B6-B0A9-4ECA-A4CA-5BF2DDFD8924}" destId="{B6120095-AE3E-4F7D-9A57-96A94A86442B}" srcOrd="0" destOrd="0" presId="urn:microsoft.com/office/officeart/2009/layout/CircleArrowProcess"/>
    <dgm:cxn modelId="{5D9C2630-1E3D-4729-8584-B4A56F7BD316}" type="presOf" srcId="{01B9F966-0172-4DCD-9774-FFDD46941FC7}" destId="{CA6354C2-B547-469C-9069-5608B4CD0D10}" srcOrd="0" destOrd="0" presId="urn:microsoft.com/office/officeart/2009/layout/CircleArrowProcess"/>
    <dgm:cxn modelId="{A5C7CF55-FF8D-47C2-BC88-2F18E62F6CEA}" srcId="{A88699B6-B0A9-4ECA-A4CA-5BF2DDFD8924}" destId="{2411038B-0EDD-42BF-B5F9-2B4B82FEEF42}" srcOrd="1" destOrd="0" parTransId="{7048B967-90B3-438D-866B-A52397E0EE78}" sibTransId="{611866AC-8F3C-41C8-BE3A-B537F219BCDC}"/>
    <dgm:cxn modelId="{EBE3307F-03C1-4635-8ACE-A7005F0A02AF}" srcId="{A88699B6-B0A9-4ECA-A4CA-5BF2DDFD8924}" destId="{01B9F966-0172-4DCD-9774-FFDD46941FC7}" srcOrd="2" destOrd="0" parTransId="{08419AF1-D080-436A-BEB0-1F21873A5FC2}" sibTransId="{2A2B68BC-B36D-4DAE-9689-BAECB4D4CBEE}"/>
    <dgm:cxn modelId="{1F55C436-5E9D-4087-959F-3040B663C7B2}" srcId="{A88699B6-B0A9-4ECA-A4CA-5BF2DDFD8924}" destId="{D0F05E5C-BE41-4BFE-96F7-DC90F3832BB8}" srcOrd="0" destOrd="0" parTransId="{15D04AFD-ED9A-405E-9DE3-B8799FD11234}" sibTransId="{6C7FBB79-C59B-46A2-9797-5205D1EBECF7}"/>
    <dgm:cxn modelId="{B0808CC7-A7DF-4BF6-8D55-F498F7B78145}" type="presOf" srcId="{D0F05E5C-BE41-4BFE-96F7-DC90F3832BB8}" destId="{9AC70C7B-4949-4D50-9D2A-3694D218E2A6}" srcOrd="0" destOrd="0" presId="urn:microsoft.com/office/officeart/2009/layout/CircleArrowProcess"/>
    <dgm:cxn modelId="{F4D52A0C-17C5-4705-BBED-360EA57E3311}" type="presOf" srcId="{2411038B-0EDD-42BF-B5F9-2B4B82FEEF42}" destId="{00705EC4-7B5A-4EC8-B92A-F55BBFFE2E04}" srcOrd="0" destOrd="0" presId="urn:microsoft.com/office/officeart/2009/layout/CircleArrowProcess"/>
    <dgm:cxn modelId="{F27091D7-4742-4402-9544-74849746C320}" type="presParOf" srcId="{B6120095-AE3E-4F7D-9A57-96A94A86442B}" destId="{90E40816-ECD4-46DE-97B1-A30BB18159BF}" srcOrd="0" destOrd="0" presId="urn:microsoft.com/office/officeart/2009/layout/CircleArrowProcess"/>
    <dgm:cxn modelId="{89996871-D382-46B0-87F8-3A98C0262C4A}" type="presParOf" srcId="{90E40816-ECD4-46DE-97B1-A30BB18159BF}" destId="{8A9E14F1-6831-41BA-B29D-92A99B798786}" srcOrd="0" destOrd="0" presId="urn:microsoft.com/office/officeart/2009/layout/CircleArrowProcess"/>
    <dgm:cxn modelId="{4AFD960B-20A1-4BC5-9ECE-36C39AEC8CDB}" type="presParOf" srcId="{B6120095-AE3E-4F7D-9A57-96A94A86442B}" destId="{9AC70C7B-4949-4D50-9D2A-3694D218E2A6}" srcOrd="1" destOrd="0" presId="urn:microsoft.com/office/officeart/2009/layout/CircleArrowProcess"/>
    <dgm:cxn modelId="{916D9D77-FD23-4866-AD66-54BDC03D7E5B}" type="presParOf" srcId="{B6120095-AE3E-4F7D-9A57-96A94A86442B}" destId="{34E866CC-9A2A-45AA-83C9-FB30674EE607}" srcOrd="2" destOrd="0" presId="urn:microsoft.com/office/officeart/2009/layout/CircleArrowProcess"/>
    <dgm:cxn modelId="{CD7A0A86-52C3-4DA6-8AC7-655317FC48FB}" type="presParOf" srcId="{34E866CC-9A2A-45AA-83C9-FB30674EE607}" destId="{4A82328E-637C-47E5-A8DE-82541333DC08}" srcOrd="0" destOrd="0" presId="urn:microsoft.com/office/officeart/2009/layout/CircleArrowProcess"/>
    <dgm:cxn modelId="{1C2D33E5-99D7-43AA-B813-6C8B712E4E7E}" type="presParOf" srcId="{B6120095-AE3E-4F7D-9A57-96A94A86442B}" destId="{00705EC4-7B5A-4EC8-B92A-F55BBFFE2E04}" srcOrd="3" destOrd="0" presId="urn:microsoft.com/office/officeart/2009/layout/CircleArrowProcess"/>
    <dgm:cxn modelId="{961F0D22-0AE6-4A10-9361-F660DD10A7C8}" type="presParOf" srcId="{B6120095-AE3E-4F7D-9A57-96A94A86442B}" destId="{4EDBDD5D-E328-4300-BA00-3068B933A066}" srcOrd="4" destOrd="0" presId="urn:microsoft.com/office/officeart/2009/layout/CircleArrowProcess"/>
    <dgm:cxn modelId="{6F3F2BF9-486D-4BBB-A377-8AED47D72425}" type="presParOf" srcId="{4EDBDD5D-E328-4300-BA00-3068B933A066}" destId="{4CBAE2EB-3DBF-44F4-A5C2-B3F2B25C6C4F}" srcOrd="0" destOrd="0" presId="urn:microsoft.com/office/officeart/2009/layout/CircleArrowProcess"/>
    <dgm:cxn modelId="{8A4F6064-8448-4358-B80B-123C0396D846}" type="presParOf" srcId="{B6120095-AE3E-4F7D-9A57-96A94A86442B}" destId="{CA6354C2-B547-469C-9069-5608B4CD0D1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E572F-75FC-4254-993E-D47E1D2D6ED9}" type="doc">
      <dgm:prSet loTypeId="urn:microsoft.com/office/officeart/2005/8/layout/matrix1" loCatId="matrix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C6456CA3-E67F-4636-BD5F-E3CB5078C7CA}">
      <dgm:prSet phldrT="[Текст]" custT="1"/>
      <dgm:spPr/>
      <dgm:t>
        <a:bodyPr/>
        <a:lstStyle/>
        <a:p>
          <a:r>
            <a:rPr lang="ru-RU" sz="2600" b="1" i="1" dirty="0" smtClean="0"/>
            <a:t>Какие меры соц. защиты свидетельствуют о том, что РБ – социальное </a:t>
          </a:r>
          <a:r>
            <a:rPr lang="ru-RU" sz="2600" b="1" i="1" dirty="0" err="1" smtClean="0"/>
            <a:t>гос-во</a:t>
          </a:r>
          <a:r>
            <a:rPr lang="ru-RU" sz="2600" b="1" i="1" dirty="0" smtClean="0"/>
            <a:t>?</a:t>
          </a:r>
          <a:endParaRPr lang="ru-RU" sz="2600" b="1" i="1" dirty="0"/>
        </a:p>
      </dgm:t>
    </dgm:pt>
    <dgm:pt modelId="{05223C0B-9FB4-4938-995C-981C79CCD9A1}" type="parTrans" cxnId="{EFC2F5B0-3C92-48BB-87DD-BDD99621AEFC}">
      <dgm:prSet/>
      <dgm:spPr/>
      <dgm:t>
        <a:bodyPr/>
        <a:lstStyle/>
        <a:p>
          <a:endParaRPr lang="ru-RU"/>
        </a:p>
      </dgm:t>
    </dgm:pt>
    <dgm:pt modelId="{26AD29D5-B690-49EA-A724-840FE324EE79}" type="sibTrans" cxnId="{EFC2F5B0-3C92-48BB-87DD-BDD99621AEFC}">
      <dgm:prSet/>
      <dgm:spPr/>
      <dgm:t>
        <a:bodyPr/>
        <a:lstStyle/>
        <a:p>
          <a:endParaRPr lang="ru-RU"/>
        </a:p>
      </dgm:t>
    </dgm:pt>
    <dgm:pt modelId="{FEA322B5-4455-45AA-8728-0214933BB64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1. </a:t>
          </a:r>
          <a:r>
            <a:rPr lang="ru-RU" b="1" dirty="0" smtClean="0">
              <a:solidFill>
                <a:schemeClr val="bg1"/>
              </a:solidFill>
            </a:rPr>
            <a:t>П</a:t>
          </a:r>
          <a:r>
            <a:rPr lang="ru-RU" dirty="0" smtClean="0">
              <a:solidFill>
                <a:schemeClr val="bg1"/>
              </a:solidFill>
            </a:rPr>
            <a:t> (позиция) </a:t>
          </a:r>
        </a:p>
        <a:p>
          <a:r>
            <a:rPr lang="ru-RU" dirty="0" smtClean="0">
              <a:solidFill>
                <a:schemeClr val="bg1"/>
              </a:solidFill>
            </a:rPr>
            <a:t>– я считаю, что…</a:t>
          </a:r>
          <a:endParaRPr lang="ru-RU" dirty="0">
            <a:solidFill>
              <a:schemeClr val="bg1"/>
            </a:solidFill>
          </a:endParaRPr>
        </a:p>
      </dgm:t>
    </dgm:pt>
    <dgm:pt modelId="{35656C97-7D47-47AB-B12C-D952CA50A46D}" type="parTrans" cxnId="{37940082-9C49-4BB5-9F39-A17AF6947043}">
      <dgm:prSet/>
      <dgm:spPr/>
      <dgm:t>
        <a:bodyPr/>
        <a:lstStyle/>
        <a:p>
          <a:endParaRPr lang="ru-RU"/>
        </a:p>
      </dgm:t>
    </dgm:pt>
    <dgm:pt modelId="{5AA539F5-8E1E-41E2-A825-9A7721D19269}" type="sibTrans" cxnId="{37940082-9C49-4BB5-9F39-A17AF6947043}">
      <dgm:prSet/>
      <dgm:spPr/>
      <dgm:t>
        <a:bodyPr/>
        <a:lstStyle/>
        <a:p>
          <a:endParaRPr lang="ru-RU"/>
        </a:p>
      </dgm:t>
    </dgm:pt>
    <dgm:pt modelId="{7D7CCBBE-3434-4CE4-A877-DF068AE4794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2. </a:t>
          </a:r>
          <a:r>
            <a:rPr lang="ru-RU" b="1" dirty="0" smtClean="0">
              <a:solidFill>
                <a:schemeClr val="bg1"/>
              </a:solidFill>
            </a:rPr>
            <a:t>О</a:t>
          </a:r>
          <a:r>
            <a:rPr lang="ru-RU" dirty="0" smtClean="0">
              <a:solidFill>
                <a:schemeClr val="bg1"/>
              </a:solidFill>
            </a:rPr>
            <a:t> (объяснение) </a:t>
          </a:r>
        </a:p>
        <a:p>
          <a:r>
            <a:rPr lang="ru-RU" dirty="0" smtClean="0">
              <a:solidFill>
                <a:schemeClr val="bg1"/>
              </a:solidFill>
            </a:rPr>
            <a:t>– потому что …</a:t>
          </a:r>
          <a:endParaRPr lang="ru-RU" dirty="0">
            <a:solidFill>
              <a:schemeClr val="bg1"/>
            </a:solidFill>
          </a:endParaRPr>
        </a:p>
      </dgm:t>
    </dgm:pt>
    <dgm:pt modelId="{6AA47283-162A-43BD-9AE6-F91218B5E9E0}" type="parTrans" cxnId="{6DB7F051-71C6-427B-A6C8-73E21F4F7231}">
      <dgm:prSet/>
      <dgm:spPr/>
      <dgm:t>
        <a:bodyPr/>
        <a:lstStyle/>
        <a:p>
          <a:endParaRPr lang="ru-RU"/>
        </a:p>
      </dgm:t>
    </dgm:pt>
    <dgm:pt modelId="{F77A6F91-49A2-4159-9C6D-7500D37D08F6}" type="sibTrans" cxnId="{6DB7F051-71C6-427B-A6C8-73E21F4F7231}">
      <dgm:prSet/>
      <dgm:spPr/>
      <dgm:t>
        <a:bodyPr/>
        <a:lstStyle/>
        <a:p>
          <a:endParaRPr lang="ru-RU"/>
        </a:p>
      </dgm:t>
    </dgm:pt>
    <dgm:pt modelId="{5989FB4A-2F3C-4D48-A5B8-4CBC8FEBC55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3. </a:t>
          </a:r>
          <a:r>
            <a:rPr lang="ru-RU" b="1" dirty="0" smtClean="0">
              <a:solidFill>
                <a:schemeClr val="bg1"/>
              </a:solidFill>
            </a:rPr>
            <a:t>П</a:t>
          </a:r>
          <a:r>
            <a:rPr lang="ru-RU" dirty="0" smtClean="0">
              <a:solidFill>
                <a:schemeClr val="bg1"/>
              </a:solidFill>
            </a:rPr>
            <a:t> (пример) </a:t>
          </a:r>
        </a:p>
        <a:p>
          <a:r>
            <a:rPr lang="ru-RU" dirty="0" smtClean="0">
              <a:solidFill>
                <a:schemeClr val="bg1"/>
              </a:solidFill>
            </a:rPr>
            <a:t>– я могу подтвердить это так…</a:t>
          </a:r>
          <a:endParaRPr lang="ru-RU" dirty="0">
            <a:solidFill>
              <a:schemeClr val="bg1"/>
            </a:solidFill>
          </a:endParaRPr>
        </a:p>
      </dgm:t>
    </dgm:pt>
    <dgm:pt modelId="{7669F3B7-EAED-441F-8314-2AD969BAB580}" type="parTrans" cxnId="{9AFB9AF3-98FA-4637-9D37-6C950847C320}">
      <dgm:prSet/>
      <dgm:spPr/>
      <dgm:t>
        <a:bodyPr/>
        <a:lstStyle/>
        <a:p>
          <a:endParaRPr lang="ru-RU"/>
        </a:p>
      </dgm:t>
    </dgm:pt>
    <dgm:pt modelId="{BCD3B234-194F-4981-A748-81A0F00346A5}" type="sibTrans" cxnId="{9AFB9AF3-98FA-4637-9D37-6C950847C320}">
      <dgm:prSet/>
      <dgm:spPr/>
      <dgm:t>
        <a:bodyPr/>
        <a:lstStyle/>
        <a:p>
          <a:endParaRPr lang="ru-RU"/>
        </a:p>
      </dgm:t>
    </dgm:pt>
    <dgm:pt modelId="{D1F7AE1F-BCB2-49F1-A224-13BC06F19CF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4. </a:t>
          </a:r>
          <a:r>
            <a:rPr lang="ru-RU" b="1" dirty="0" smtClean="0">
              <a:solidFill>
                <a:schemeClr val="bg1"/>
              </a:solidFill>
            </a:rPr>
            <a:t>С</a:t>
          </a:r>
          <a:r>
            <a:rPr lang="ru-RU" dirty="0" smtClean="0">
              <a:solidFill>
                <a:schemeClr val="bg1"/>
              </a:solidFill>
            </a:rPr>
            <a:t> (следствие) </a:t>
          </a:r>
        </a:p>
        <a:p>
          <a:r>
            <a:rPr lang="ru-RU" dirty="0" smtClean="0">
              <a:solidFill>
                <a:schemeClr val="bg1"/>
              </a:solidFill>
            </a:rPr>
            <a:t>– исходя из этого я делаю вывод…</a:t>
          </a:r>
          <a:endParaRPr lang="ru-RU" dirty="0">
            <a:solidFill>
              <a:schemeClr val="bg1"/>
            </a:solidFill>
          </a:endParaRPr>
        </a:p>
      </dgm:t>
    </dgm:pt>
    <dgm:pt modelId="{9A345CAD-5243-4A24-ABC2-BBBC2B6E3B45}" type="parTrans" cxnId="{14A5DCE5-E559-4D36-86B9-D7814A5E4152}">
      <dgm:prSet/>
      <dgm:spPr/>
      <dgm:t>
        <a:bodyPr/>
        <a:lstStyle/>
        <a:p>
          <a:endParaRPr lang="ru-RU"/>
        </a:p>
      </dgm:t>
    </dgm:pt>
    <dgm:pt modelId="{4D60903C-8907-4096-A284-E53D69DDD805}" type="sibTrans" cxnId="{14A5DCE5-E559-4D36-86B9-D7814A5E4152}">
      <dgm:prSet/>
      <dgm:spPr/>
      <dgm:t>
        <a:bodyPr/>
        <a:lstStyle/>
        <a:p>
          <a:endParaRPr lang="ru-RU"/>
        </a:p>
      </dgm:t>
    </dgm:pt>
    <dgm:pt modelId="{8E4C3BC4-D642-4E57-A405-D560C0C03F2F}" type="pres">
      <dgm:prSet presAssocID="{367E572F-75FC-4254-993E-D47E1D2D6ED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69F58A41-A088-4F3A-8067-502AD058C8A6}" type="pres">
      <dgm:prSet presAssocID="{367E572F-75FC-4254-993E-D47E1D2D6ED9}" presName="matrix" presStyleCnt="0"/>
      <dgm:spPr/>
    </dgm:pt>
    <dgm:pt modelId="{DF4F5C92-ACD6-49CE-9ED4-BE6162B92353}" type="pres">
      <dgm:prSet presAssocID="{367E572F-75FC-4254-993E-D47E1D2D6ED9}" presName="tile1" presStyleLbl="node1" presStyleIdx="0" presStyleCnt="4"/>
      <dgm:spPr/>
      <dgm:t>
        <a:bodyPr/>
        <a:lstStyle/>
        <a:p>
          <a:endParaRPr lang="ru-RU"/>
        </a:p>
      </dgm:t>
    </dgm:pt>
    <dgm:pt modelId="{31731934-F578-498D-A86E-388DF22A04D9}" type="pres">
      <dgm:prSet presAssocID="{367E572F-75FC-4254-993E-D47E1D2D6ED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929A0-AE23-46D1-A2D9-3BCF88A65B13}" type="pres">
      <dgm:prSet presAssocID="{367E572F-75FC-4254-993E-D47E1D2D6ED9}" presName="tile2" presStyleLbl="node1" presStyleIdx="1" presStyleCnt="4" custLinFactNeighborX="561" custLinFactNeighborY="-1918"/>
      <dgm:spPr/>
      <dgm:t>
        <a:bodyPr/>
        <a:lstStyle/>
        <a:p>
          <a:endParaRPr lang="be-BY"/>
        </a:p>
      </dgm:t>
    </dgm:pt>
    <dgm:pt modelId="{0E9E1AA8-4DBE-4885-84F1-9234F1580FA0}" type="pres">
      <dgm:prSet presAssocID="{367E572F-75FC-4254-993E-D47E1D2D6ED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816BD855-1518-4BF7-933E-703328473C62}" type="pres">
      <dgm:prSet presAssocID="{367E572F-75FC-4254-993E-D47E1D2D6ED9}" presName="tile3" presStyleLbl="node1" presStyleIdx="2" presStyleCnt="4"/>
      <dgm:spPr/>
      <dgm:t>
        <a:bodyPr/>
        <a:lstStyle/>
        <a:p>
          <a:endParaRPr lang="be-BY"/>
        </a:p>
      </dgm:t>
    </dgm:pt>
    <dgm:pt modelId="{8DFCAFA1-405D-48F1-9E0D-5C507757F43B}" type="pres">
      <dgm:prSet presAssocID="{367E572F-75FC-4254-993E-D47E1D2D6ED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C2B6B8A-E182-4749-B8D8-AD272067A622}" type="pres">
      <dgm:prSet presAssocID="{367E572F-75FC-4254-993E-D47E1D2D6ED9}" presName="tile4" presStyleLbl="node1" presStyleIdx="3" presStyleCnt="4"/>
      <dgm:spPr/>
      <dgm:t>
        <a:bodyPr/>
        <a:lstStyle/>
        <a:p>
          <a:endParaRPr lang="ru-RU"/>
        </a:p>
      </dgm:t>
    </dgm:pt>
    <dgm:pt modelId="{FEED55E5-EF72-41DA-9751-7C2F855ABE28}" type="pres">
      <dgm:prSet presAssocID="{367E572F-75FC-4254-993E-D47E1D2D6ED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457F8-8DFD-4147-BF47-8AE0248BA50B}" type="pres">
      <dgm:prSet presAssocID="{367E572F-75FC-4254-993E-D47E1D2D6ED9}" presName="centerTile" presStyleLbl="fgShp" presStyleIdx="0" presStyleCnt="1" custScaleX="265733">
        <dgm:presLayoutVars>
          <dgm:chMax val="0"/>
          <dgm:chPref val="0"/>
        </dgm:presLayoutVars>
      </dgm:prSet>
      <dgm:spPr/>
      <dgm:t>
        <a:bodyPr/>
        <a:lstStyle/>
        <a:p>
          <a:endParaRPr lang="be-BY"/>
        </a:p>
      </dgm:t>
    </dgm:pt>
  </dgm:ptLst>
  <dgm:cxnLst>
    <dgm:cxn modelId="{16B7E739-7058-492A-BF48-C0B8433D1DE1}" type="presOf" srcId="{D1F7AE1F-BCB2-49F1-A224-13BC06F19CF2}" destId="{FEED55E5-EF72-41DA-9751-7C2F855ABE28}" srcOrd="1" destOrd="0" presId="urn:microsoft.com/office/officeart/2005/8/layout/matrix1"/>
    <dgm:cxn modelId="{EFC2F5B0-3C92-48BB-87DD-BDD99621AEFC}" srcId="{367E572F-75FC-4254-993E-D47E1D2D6ED9}" destId="{C6456CA3-E67F-4636-BD5F-E3CB5078C7CA}" srcOrd="0" destOrd="0" parTransId="{05223C0B-9FB4-4938-995C-981C79CCD9A1}" sibTransId="{26AD29D5-B690-49EA-A724-840FE324EE79}"/>
    <dgm:cxn modelId="{37940082-9C49-4BB5-9F39-A17AF6947043}" srcId="{C6456CA3-E67F-4636-BD5F-E3CB5078C7CA}" destId="{FEA322B5-4455-45AA-8728-0214933BB647}" srcOrd="0" destOrd="0" parTransId="{35656C97-7D47-47AB-B12C-D952CA50A46D}" sibTransId="{5AA539F5-8E1E-41E2-A825-9A7721D19269}"/>
    <dgm:cxn modelId="{3F5D7917-FB8D-4B35-AAD2-8EAACADF03A9}" type="presOf" srcId="{367E572F-75FC-4254-993E-D47E1D2D6ED9}" destId="{8E4C3BC4-D642-4E57-A405-D560C0C03F2F}" srcOrd="0" destOrd="0" presId="urn:microsoft.com/office/officeart/2005/8/layout/matrix1"/>
    <dgm:cxn modelId="{6DB7F051-71C6-427B-A6C8-73E21F4F7231}" srcId="{C6456CA3-E67F-4636-BD5F-E3CB5078C7CA}" destId="{7D7CCBBE-3434-4CE4-A877-DF068AE4794A}" srcOrd="1" destOrd="0" parTransId="{6AA47283-162A-43BD-9AE6-F91218B5E9E0}" sibTransId="{F77A6F91-49A2-4159-9C6D-7500D37D08F6}"/>
    <dgm:cxn modelId="{EB6EBB1A-95FB-45DA-80F8-38BECA75566A}" type="presOf" srcId="{7D7CCBBE-3434-4CE4-A877-DF068AE4794A}" destId="{0E9E1AA8-4DBE-4885-84F1-9234F1580FA0}" srcOrd="1" destOrd="0" presId="urn:microsoft.com/office/officeart/2005/8/layout/matrix1"/>
    <dgm:cxn modelId="{63C88C55-F15A-4B65-A25A-9EC11631C87B}" type="presOf" srcId="{5989FB4A-2F3C-4D48-A5B8-4CBC8FEBC55F}" destId="{8DFCAFA1-405D-48F1-9E0D-5C507757F43B}" srcOrd="1" destOrd="0" presId="urn:microsoft.com/office/officeart/2005/8/layout/matrix1"/>
    <dgm:cxn modelId="{6949EB5D-1391-4134-A5C2-309346B0D302}" type="presOf" srcId="{5989FB4A-2F3C-4D48-A5B8-4CBC8FEBC55F}" destId="{816BD855-1518-4BF7-933E-703328473C62}" srcOrd="0" destOrd="0" presId="urn:microsoft.com/office/officeart/2005/8/layout/matrix1"/>
    <dgm:cxn modelId="{9AFB9AF3-98FA-4637-9D37-6C950847C320}" srcId="{C6456CA3-E67F-4636-BD5F-E3CB5078C7CA}" destId="{5989FB4A-2F3C-4D48-A5B8-4CBC8FEBC55F}" srcOrd="2" destOrd="0" parTransId="{7669F3B7-EAED-441F-8314-2AD969BAB580}" sibTransId="{BCD3B234-194F-4981-A748-81A0F00346A5}"/>
    <dgm:cxn modelId="{14A5DCE5-E559-4D36-86B9-D7814A5E4152}" srcId="{C6456CA3-E67F-4636-BD5F-E3CB5078C7CA}" destId="{D1F7AE1F-BCB2-49F1-A224-13BC06F19CF2}" srcOrd="3" destOrd="0" parTransId="{9A345CAD-5243-4A24-ABC2-BBBC2B6E3B45}" sibTransId="{4D60903C-8907-4096-A284-E53D69DDD805}"/>
    <dgm:cxn modelId="{D3BA330D-9E8E-4F8A-8211-7861A04C8559}" type="presOf" srcId="{7D7CCBBE-3434-4CE4-A877-DF068AE4794A}" destId="{484929A0-AE23-46D1-A2D9-3BCF88A65B13}" srcOrd="0" destOrd="0" presId="urn:microsoft.com/office/officeart/2005/8/layout/matrix1"/>
    <dgm:cxn modelId="{D3F266D0-C039-455D-8E36-DCA4894C3782}" type="presOf" srcId="{C6456CA3-E67F-4636-BD5F-E3CB5078C7CA}" destId="{493457F8-8DFD-4147-BF47-8AE0248BA50B}" srcOrd="0" destOrd="0" presId="urn:microsoft.com/office/officeart/2005/8/layout/matrix1"/>
    <dgm:cxn modelId="{A7EAFF17-DC3D-4766-B99C-CCBE32F06CCA}" type="presOf" srcId="{FEA322B5-4455-45AA-8728-0214933BB647}" destId="{31731934-F578-498D-A86E-388DF22A04D9}" srcOrd="1" destOrd="0" presId="urn:microsoft.com/office/officeart/2005/8/layout/matrix1"/>
    <dgm:cxn modelId="{BA3424AC-FA63-4EA0-B72D-CD6CA28872F9}" type="presOf" srcId="{D1F7AE1F-BCB2-49F1-A224-13BC06F19CF2}" destId="{4C2B6B8A-E182-4749-B8D8-AD272067A622}" srcOrd="0" destOrd="0" presId="urn:microsoft.com/office/officeart/2005/8/layout/matrix1"/>
    <dgm:cxn modelId="{75F0F38A-DFFA-45DA-8602-B32FD5DCE3D1}" type="presOf" srcId="{FEA322B5-4455-45AA-8728-0214933BB647}" destId="{DF4F5C92-ACD6-49CE-9ED4-BE6162B92353}" srcOrd="0" destOrd="0" presId="urn:microsoft.com/office/officeart/2005/8/layout/matrix1"/>
    <dgm:cxn modelId="{AB0C1A9D-8888-4393-8C33-FB3ED40895D1}" type="presParOf" srcId="{8E4C3BC4-D642-4E57-A405-D560C0C03F2F}" destId="{69F58A41-A088-4F3A-8067-502AD058C8A6}" srcOrd="0" destOrd="0" presId="urn:microsoft.com/office/officeart/2005/8/layout/matrix1"/>
    <dgm:cxn modelId="{FBA0FAC3-2B16-4CC1-951F-179B736B4F94}" type="presParOf" srcId="{69F58A41-A088-4F3A-8067-502AD058C8A6}" destId="{DF4F5C92-ACD6-49CE-9ED4-BE6162B92353}" srcOrd="0" destOrd="0" presId="urn:microsoft.com/office/officeart/2005/8/layout/matrix1"/>
    <dgm:cxn modelId="{F4E5B6C0-9967-4471-A887-60DF873A478E}" type="presParOf" srcId="{69F58A41-A088-4F3A-8067-502AD058C8A6}" destId="{31731934-F578-498D-A86E-388DF22A04D9}" srcOrd="1" destOrd="0" presId="urn:microsoft.com/office/officeart/2005/8/layout/matrix1"/>
    <dgm:cxn modelId="{6D42E955-1F5E-45CF-B7CB-4DF61D70BB26}" type="presParOf" srcId="{69F58A41-A088-4F3A-8067-502AD058C8A6}" destId="{484929A0-AE23-46D1-A2D9-3BCF88A65B13}" srcOrd="2" destOrd="0" presId="urn:microsoft.com/office/officeart/2005/8/layout/matrix1"/>
    <dgm:cxn modelId="{21097976-8C27-4003-8D7D-81A9B559937A}" type="presParOf" srcId="{69F58A41-A088-4F3A-8067-502AD058C8A6}" destId="{0E9E1AA8-4DBE-4885-84F1-9234F1580FA0}" srcOrd="3" destOrd="0" presId="urn:microsoft.com/office/officeart/2005/8/layout/matrix1"/>
    <dgm:cxn modelId="{40B290E6-A28B-4A77-90BF-93A0A44174A7}" type="presParOf" srcId="{69F58A41-A088-4F3A-8067-502AD058C8A6}" destId="{816BD855-1518-4BF7-933E-703328473C62}" srcOrd="4" destOrd="0" presId="urn:microsoft.com/office/officeart/2005/8/layout/matrix1"/>
    <dgm:cxn modelId="{6DF209C2-3C57-4FD2-A0BD-44251C2AE5C7}" type="presParOf" srcId="{69F58A41-A088-4F3A-8067-502AD058C8A6}" destId="{8DFCAFA1-405D-48F1-9E0D-5C507757F43B}" srcOrd="5" destOrd="0" presId="urn:microsoft.com/office/officeart/2005/8/layout/matrix1"/>
    <dgm:cxn modelId="{949DFC10-B343-4C83-AAD5-FE6BD144C8D3}" type="presParOf" srcId="{69F58A41-A088-4F3A-8067-502AD058C8A6}" destId="{4C2B6B8A-E182-4749-B8D8-AD272067A622}" srcOrd="6" destOrd="0" presId="urn:microsoft.com/office/officeart/2005/8/layout/matrix1"/>
    <dgm:cxn modelId="{F911C49C-C10F-4A6A-B084-6FE9EFAD9DE0}" type="presParOf" srcId="{69F58A41-A088-4F3A-8067-502AD058C8A6}" destId="{FEED55E5-EF72-41DA-9751-7C2F855ABE28}" srcOrd="7" destOrd="0" presId="urn:microsoft.com/office/officeart/2005/8/layout/matrix1"/>
    <dgm:cxn modelId="{B196E898-7D2A-4277-9766-4A06FFB93FC3}" type="presParOf" srcId="{8E4C3BC4-D642-4E57-A405-D560C0C03F2F}" destId="{493457F8-8DFD-4147-BF47-8AE0248BA5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D445D-AA20-4C22-BB4B-BFD0059561ED}">
      <dsp:nvSpPr>
        <dsp:cNvPr id="0" name=""/>
        <dsp:cNvSpPr/>
      </dsp:nvSpPr>
      <dsp:spPr>
        <a:xfrm>
          <a:off x="0" y="22701"/>
          <a:ext cx="4480560" cy="448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27008-EF0A-4246-BCF4-4F0472AC140F}">
      <dsp:nvSpPr>
        <dsp:cNvPr id="0" name=""/>
        <dsp:cNvSpPr/>
      </dsp:nvSpPr>
      <dsp:spPr>
        <a:xfrm>
          <a:off x="2240280" y="22701"/>
          <a:ext cx="5227319" cy="4480560"/>
        </a:xfrm>
        <a:prstGeom prst="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Снижение численности населения</a:t>
          </a:r>
          <a:endParaRPr lang="ru-RU" sz="2800" kern="1200" dirty="0"/>
        </a:p>
      </dsp:txBody>
      <dsp:txXfrm>
        <a:off x="2240280" y="22701"/>
        <a:ext cx="5227319" cy="952118"/>
      </dsp:txXfrm>
    </dsp:sp>
    <dsp:sp modelId="{D3FD90C6-817C-4B0B-98E5-64684A1DEFD8}">
      <dsp:nvSpPr>
        <dsp:cNvPr id="0" name=""/>
        <dsp:cNvSpPr/>
      </dsp:nvSpPr>
      <dsp:spPr>
        <a:xfrm>
          <a:off x="588073" y="974820"/>
          <a:ext cx="3304413" cy="330441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532E7-DD2A-43C8-9086-DDA83C65CAC6}">
      <dsp:nvSpPr>
        <dsp:cNvPr id="0" name=""/>
        <dsp:cNvSpPr/>
      </dsp:nvSpPr>
      <dsp:spPr>
        <a:xfrm>
          <a:off x="2240280" y="974820"/>
          <a:ext cx="5227319" cy="3304413"/>
        </a:xfrm>
        <a:prstGeom prst="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Возрастание доли городского населения</a:t>
          </a:r>
          <a:endParaRPr lang="ru-RU" sz="2800" kern="1200" dirty="0"/>
        </a:p>
      </dsp:txBody>
      <dsp:txXfrm>
        <a:off x="2240280" y="974820"/>
        <a:ext cx="5227319" cy="952119"/>
      </dsp:txXfrm>
    </dsp:sp>
    <dsp:sp modelId="{3CB348C0-E238-4518-8B38-0BF738B54E86}">
      <dsp:nvSpPr>
        <dsp:cNvPr id="0" name=""/>
        <dsp:cNvSpPr/>
      </dsp:nvSpPr>
      <dsp:spPr>
        <a:xfrm>
          <a:off x="1176147" y="1926939"/>
          <a:ext cx="2128266" cy="212826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2A78-35C9-4C57-84AB-AD4C2143A422}">
      <dsp:nvSpPr>
        <dsp:cNvPr id="0" name=""/>
        <dsp:cNvSpPr/>
      </dsp:nvSpPr>
      <dsp:spPr>
        <a:xfrm>
          <a:off x="2240280" y="1926939"/>
          <a:ext cx="5227319" cy="2128266"/>
        </a:xfrm>
        <a:prstGeom prst="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образовательного уровня населения</a:t>
          </a:r>
          <a:endParaRPr lang="ru-RU" sz="2800" kern="1200" dirty="0"/>
        </a:p>
      </dsp:txBody>
      <dsp:txXfrm>
        <a:off x="2240280" y="1926939"/>
        <a:ext cx="5227319" cy="952119"/>
      </dsp:txXfrm>
    </dsp:sp>
    <dsp:sp modelId="{0A0F5A89-48B7-455C-82C0-4D431082C483}">
      <dsp:nvSpPr>
        <dsp:cNvPr id="0" name=""/>
        <dsp:cNvSpPr/>
      </dsp:nvSpPr>
      <dsp:spPr>
        <a:xfrm>
          <a:off x="1764220" y="2879058"/>
          <a:ext cx="952119" cy="95211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62056-931E-4500-A288-33F434CA75CE}">
      <dsp:nvSpPr>
        <dsp:cNvPr id="0" name=""/>
        <dsp:cNvSpPr/>
      </dsp:nvSpPr>
      <dsp:spPr>
        <a:xfrm>
          <a:off x="2240280" y="2879058"/>
          <a:ext cx="5227319" cy="952119"/>
        </a:xfrm>
        <a:prstGeom prst="rect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Возрастание доли работников квалифицированного труда</a:t>
          </a:r>
          <a:endParaRPr lang="ru-RU" sz="2800" kern="1200" dirty="0"/>
        </a:p>
      </dsp:txBody>
      <dsp:txXfrm>
        <a:off x="2240280" y="2879058"/>
        <a:ext cx="5227319" cy="9521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68376-CC66-4EE0-8397-09A824FDDFA3}">
      <dsp:nvSpPr>
        <dsp:cNvPr id="0" name=""/>
        <dsp:cNvSpPr/>
      </dsp:nvSpPr>
      <dsp:spPr>
        <a:xfrm>
          <a:off x="81312" y="1917"/>
          <a:ext cx="3478559" cy="2087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Выплата пенсий, стипендий, пособий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81312" y="1917"/>
        <a:ext cx="3478559" cy="2087135"/>
      </dsp:txXfrm>
    </dsp:sp>
    <dsp:sp modelId="{AD73860D-002F-411F-8A46-5FCC3E3995B4}">
      <dsp:nvSpPr>
        <dsp:cNvPr id="0" name=""/>
        <dsp:cNvSpPr/>
      </dsp:nvSpPr>
      <dsp:spPr>
        <a:xfrm>
          <a:off x="3907727" y="1917"/>
          <a:ext cx="3478559" cy="2087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Обеспечение занятости населения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907727" y="1917"/>
        <a:ext cx="3478559" cy="2087135"/>
      </dsp:txXfrm>
    </dsp:sp>
    <dsp:sp modelId="{3E7B52FD-ACDC-44BE-9915-030F874DB370}">
      <dsp:nvSpPr>
        <dsp:cNvPr id="0" name=""/>
        <dsp:cNvSpPr/>
      </dsp:nvSpPr>
      <dsp:spPr>
        <a:xfrm>
          <a:off x="81312" y="2436909"/>
          <a:ext cx="3478559" cy="2087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Социальная защита инвалидов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81312" y="2436909"/>
        <a:ext cx="3478559" cy="2087135"/>
      </dsp:txXfrm>
    </dsp:sp>
    <dsp:sp modelId="{BE5CD891-CAAB-4C40-9A5A-1F68E9F90F6B}">
      <dsp:nvSpPr>
        <dsp:cNvPr id="0" name=""/>
        <dsp:cNvSpPr/>
      </dsp:nvSpPr>
      <dsp:spPr>
        <a:xfrm>
          <a:off x="3907727" y="2436909"/>
          <a:ext cx="3478559" cy="2087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Установление и повышение минимальных социальных стандартов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907727" y="2436909"/>
        <a:ext cx="3478559" cy="20871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DDB8-CF86-4C93-9C8B-659A02362133}">
      <dsp:nvSpPr>
        <dsp:cNvPr id="0" name=""/>
        <dsp:cNvSpPr/>
      </dsp:nvSpPr>
      <dsp:spPr>
        <a:xfrm>
          <a:off x="1002787" y="239748"/>
          <a:ext cx="1947671" cy="19479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F5B3C-B707-43DB-966E-DD658C674BC9}">
      <dsp:nvSpPr>
        <dsp:cNvPr id="0" name=""/>
        <dsp:cNvSpPr/>
      </dsp:nvSpPr>
      <dsp:spPr>
        <a:xfrm>
          <a:off x="1118250" y="943024"/>
          <a:ext cx="1712357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отсутствие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118250" y="943024"/>
        <a:ext cx="1712357" cy="541012"/>
      </dsp:txXfrm>
    </dsp:sp>
    <dsp:sp modelId="{8C07DC01-248A-4051-AB10-C8E3C7C387FF}">
      <dsp:nvSpPr>
        <dsp:cNvPr id="0" name=""/>
        <dsp:cNvSpPr/>
      </dsp:nvSpPr>
      <dsp:spPr>
        <a:xfrm>
          <a:off x="461828" y="1359001"/>
          <a:ext cx="1947671" cy="1947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C23A7-5AFE-42D0-9571-75A4F7237125}">
      <dsp:nvSpPr>
        <dsp:cNvPr id="0" name=""/>
        <dsp:cNvSpPr/>
      </dsp:nvSpPr>
      <dsp:spPr>
        <a:xfrm>
          <a:off x="744967" y="2068751"/>
          <a:ext cx="1381394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демогр. угрозы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44967" y="2068751"/>
        <a:ext cx="1381394" cy="541012"/>
      </dsp:txXfrm>
    </dsp:sp>
    <dsp:sp modelId="{3F3C7D9E-8AFF-4A40-A84A-A08D3D669E66}">
      <dsp:nvSpPr>
        <dsp:cNvPr id="0" name=""/>
        <dsp:cNvSpPr/>
      </dsp:nvSpPr>
      <dsp:spPr>
        <a:xfrm>
          <a:off x="1141410" y="2612191"/>
          <a:ext cx="1673351" cy="16740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47987-FC2C-459A-B809-CE8C2FDC539F}">
      <dsp:nvSpPr>
        <dsp:cNvPr id="0" name=""/>
        <dsp:cNvSpPr/>
      </dsp:nvSpPr>
      <dsp:spPr>
        <a:xfrm>
          <a:off x="758208" y="3196096"/>
          <a:ext cx="2437562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общество и государство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58208" y="3196096"/>
        <a:ext cx="2437562" cy="5410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32E7-9957-45F3-9847-550F91AA8340}">
      <dsp:nvSpPr>
        <dsp:cNvPr id="0" name=""/>
        <dsp:cNvSpPr/>
      </dsp:nvSpPr>
      <dsp:spPr>
        <a:xfrm>
          <a:off x="1107588" y="239748"/>
          <a:ext cx="1947671" cy="19479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C7832-5C2F-4911-9491-272D3BB38D1C}">
      <dsp:nvSpPr>
        <dsp:cNvPr id="0" name=""/>
        <dsp:cNvSpPr/>
      </dsp:nvSpPr>
      <dsp:spPr>
        <a:xfrm>
          <a:off x="1141630" y="943024"/>
          <a:ext cx="1875197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явления, тенденции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141630" y="943024"/>
        <a:ext cx="1875197" cy="541012"/>
      </dsp:txXfrm>
    </dsp:sp>
    <dsp:sp modelId="{AF1D07B2-6F07-46CE-A24B-FB6AEDE6B484}">
      <dsp:nvSpPr>
        <dsp:cNvPr id="0" name=""/>
        <dsp:cNvSpPr/>
      </dsp:nvSpPr>
      <dsp:spPr>
        <a:xfrm>
          <a:off x="566629" y="1359001"/>
          <a:ext cx="1947671" cy="1947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0E1E2-2483-4AF8-B15E-793361927AF2}">
      <dsp:nvSpPr>
        <dsp:cNvPr id="0" name=""/>
        <dsp:cNvSpPr/>
      </dsp:nvSpPr>
      <dsp:spPr>
        <a:xfrm>
          <a:off x="568552" y="2068751"/>
          <a:ext cx="1943825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отрицательное воздействие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68552" y="2068751"/>
        <a:ext cx="1943825" cy="541012"/>
      </dsp:txXfrm>
    </dsp:sp>
    <dsp:sp modelId="{33751627-7F85-454C-9882-FB4DD10A1502}">
      <dsp:nvSpPr>
        <dsp:cNvPr id="0" name=""/>
        <dsp:cNvSpPr/>
      </dsp:nvSpPr>
      <dsp:spPr>
        <a:xfrm>
          <a:off x="1246211" y="2612191"/>
          <a:ext cx="1673351" cy="16740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F5AE-8B03-4A1A-B99B-74E826F7BAC2}">
      <dsp:nvSpPr>
        <dsp:cNvPr id="0" name=""/>
        <dsp:cNvSpPr/>
      </dsp:nvSpPr>
      <dsp:spPr>
        <a:xfrm>
          <a:off x="1072608" y="3196096"/>
          <a:ext cx="2018361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развитие страны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072608" y="3196096"/>
        <a:ext cx="2018361" cy="5410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40012-E104-4340-8695-2D7863203D4F}">
      <dsp:nvSpPr>
        <dsp:cNvPr id="0" name=""/>
        <dsp:cNvSpPr/>
      </dsp:nvSpPr>
      <dsp:spPr>
        <a:xfrm>
          <a:off x="1420616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64A73B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BF8B6-D442-4F2D-A75D-062A10A5D99B}">
      <dsp:nvSpPr>
        <dsp:cNvPr id="0" name=""/>
        <dsp:cNvSpPr/>
      </dsp:nvSpPr>
      <dsp:spPr>
        <a:xfrm>
          <a:off x="0" y="288321"/>
          <a:ext cx="3504398" cy="1810385"/>
        </a:xfrm>
        <a:prstGeom prst="roundRect">
          <a:avLst/>
        </a:prstGeom>
        <a:solidFill>
          <a:srgbClr val="64A73B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Как обстоят дела в реальности?</a:t>
          </a:r>
          <a:endParaRPr lang="ru-RU" sz="25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88376" y="376697"/>
        <a:ext cx="3327646" cy="1633633"/>
      </dsp:txXfrm>
    </dsp:sp>
    <dsp:sp modelId="{46D9FE76-B249-4230-8D4C-7E32CD1A9C99}">
      <dsp:nvSpPr>
        <dsp:cNvPr id="0" name=""/>
        <dsp:cNvSpPr/>
      </dsp:nvSpPr>
      <dsp:spPr>
        <a:xfrm>
          <a:off x="3804676" y="288321"/>
          <a:ext cx="3575148" cy="1810385"/>
        </a:xfrm>
        <a:prstGeom prst="roundRect">
          <a:avLst/>
        </a:prstGeom>
        <a:solidFill>
          <a:srgbClr val="64A73B">
            <a:hueOff val="-1521875"/>
            <a:satOff val="16014"/>
            <a:lumOff val="91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Как должно быть?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(по закону, по требованиям и т.д.)</a:t>
          </a:r>
          <a:endParaRPr lang="ru-RU" sz="24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893052" y="376697"/>
        <a:ext cx="3398396" cy="1633633"/>
      </dsp:txXfrm>
    </dsp:sp>
    <dsp:sp modelId="{23931FDE-13D6-4856-92CC-6A4CB4C3DD46}">
      <dsp:nvSpPr>
        <dsp:cNvPr id="0" name=""/>
        <dsp:cNvSpPr/>
      </dsp:nvSpPr>
      <dsp:spPr>
        <a:xfrm>
          <a:off x="96708" y="2458847"/>
          <a:ext cx="3418677" cy="1810385"/>
        </a:xfrm>
        <a:prstGeom prst="roundRect">
          <a:avLst/>
        </a:prstGeom>
        <a:solidFill>
          <a:srgbClr val="64A73B">
            <a:hueOff val="-3043749"/>
            <a:satOff val="32028"/>
            <a:lumOff val="1831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Почему дела обстоят не так, как должно быть? (причины)</a:t>
          </a:r>
          <a:endParaRPr lang="ru-RU" sz="24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185084" y="2547223"/>
        <a:ext cx="3241925" cy="1633633"/>
      </dsp:txXfrm>
    </dsp:sp>
    <dsp:sp modelId="{5FE24550-539A-4DD7-A6F8-C38ED1DDD675}">
      <dsp:nvSpPr>
        <dsp:cNvPr id="0" name=""/>
        <dsp:cNvSpPr/>
      </dsp:nvSpPr>
      <dsp:spPr>
        <a:xfrm>
          <a:off x="3762393" y="2458847"/>
          <a:ext cx="3705206" cy="1810385"/>
        </a:xfrm>
        <a:prstGeom prst="roundRect">
          <a:avLst/>
        </a:prstGeom>
        <a:solidFill>
          <a:srgbClr val="64A73B">
            <a:hueOff val="-4565624"/>
            <a:satOff val="48042"/>
            <a:lumOff val="2746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Что необходимо сделать? (пути решения  проблемы)</a:t>
          </a:r>
          <a:endParaRPr lang="ru-RU" sz="23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850769" y="2547223"/>
        <a:ext cx="3528454" cy="16336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86FCA-1388-46AA-BCAA-88C7A985CF7B}">
      <dsp:nvSpPr>
        <dsp:cNvPr id="0" name=""/>
        <dsp:cNvSpPr/>
      </dsp:nvSpPr>
      <dsp:spPr>
        <a:xfrm>
          <a:off x="1565912" y="-99143"/>
          <a:ext cx="4335774" cy="4335774"/>
        </a:xfrm>
        <a:prstGeom prst="circularArrow">
          <a:avLst>
            <a:gd name="adj1" fmla="val 4668"/>
            <a:gd name="adj2" fmla="val 272909"/>
            <a:gd name="adj3" fmla="val 12919660"/>
            <a:gd name="adj4" fmla="val 17970931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46DCD-A156-4959-B49D-3F7A94B517E4}">
      <dsp:nvSpPr>
        <dsp:cNvPr id="0" name=""/>
        <dsp:cNvSpPr/>
      </dsp:nvSpPr>
      <dsp:spPr>
        <a:xfrm>
          <a:off x="2322686" y="593"/>
          <a:ext cx="2822227" cy="1411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Депопуляция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2391571" y="69478"/>
        <a:ext cx="2684457" cy="1273343"/>
      </dsp:txXfrm>
    </dsp:sp>
    <dsp:sp modelId="{ACBC988C-94DA-4E06-9407-121FE587C76C}">
      <dsp:nvSpPr>
        <dsp:cNvPr id="0" name=""/>
        <dsp:cNvSpPr/>
      </dsp:nvSpPr>
      <dsp:spPr>
        <a:xfrm>
          <a:off x="3879517" y="1557424"/>
          <a:ext cx="2822227" cy="14111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Деградация института семьи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3948402" y="1626309"/>
        <a:ext cx="2684457" cy="1273343"/>
      </dsp:txXfrm>
    </dsp:sp>
    <dsp:sp modelId="{2B823192-2ED3-49E7-9A50-50E12FFA5646}">
      <dsp:nvSpPr>
        <dsp:cNvPr id="0" name=""/>
        <dsp:cNvSpPr/>
      </dsp:nvSpPr>
      <dsp:spPr>
        <a:xfrm>
          <a:off x="2322686" y="3114255"/>
          <a:ext cx="2822227" cy="14111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Старение население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2391571" y="3183140"/>
        <a:ext cx="2684457" cy="1273343"/>
      </dsp:txXfrm>
    </dsp:sp>
    <dsp:sp modelId="{2BE3B2CA-E2DF-4779-BABC-3697EC6C9545}">
      <dsp:nvSpPr>
        <dsp:cNvPr id="0" name=""/>
        <dsp:cNvSpPr/>
      </dsp:nvSpPr>
      <dsp:spPr>
        <a:xfrm>
          <a:off x="765855" y="1557424"/>
          <a:ext cx="2822227" cy="1411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Нерегулируемая миграция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834740" y="1626309"/>
        <a:ext cx="2684457" cy="12733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1BDD-4AC6-46D5-A791-A5BA6EBEC4F9}">
      <dsp:nvSpPr>
        <dsp:cNvPr id="0" name=""/>
        <dsp:cNvSpPr/>
      </dsp:nvSpPr>
      <dsp:spPr>
        <a:xfrm>
          <a:off x="1013076" y="239748"/>
          <a:ext cx="1947671" cy="19479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998CB-4821-43BD-B4E3-EAD0E78152B6}">
      <dsp:nvSpPr>
        <dsp:cNvPr id="0" name=""/>
        <dsp:cNvSpPr/>
      </dsp:nvSpPr>
      <dsp:spPr>
        <a:xfrm>
          <a:off x="984519" y="943024"/>
          <a:ext cx="2000396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деятельность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984519" y="943024"/>
        <a:ext cx="2000396" cy="541012"/>
      </dsp:txXfrm>
    </dsp:sp>
    <dsp:sp modelId="{97EBA863-2C3D-4B3E-9939-E3296FEAF718}">
      <dsp:nvSpPr>
        <dsp:cNvPr id="0" name=""/>
        <dsp:cNvSpPr/>
      </dsp:nvSpPr>
      <dsp:spPr>
        <a:xfrm>
          <a:off x="472117" y="1359001"/>
          <a:ext cx="1947671" cy="1947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FB8B8-DA9B-44E7-B8AE-5741C1C30A52}">
      <dsp:nvSpPr>
        <dsp:cNvPr id="0" name=""/>
        <dsp:cNvSpPr/>
      </dsp:nvSpPr>
      <dsp:spPr>
        <a:xfrm>
          <a:off x="455138" y="2068751"/>
          <a:ext cx="1981629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установление равенства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55138" y="2068751"/>
        <a:ext cx="1981629" cy="541012"/>
      </dsp:txXfrm>
    </dsp:sp>
    <dsp:sp modelId="{D0556230-130F-4CBB-B884-D3DC4F55B00E}">
      <dsp:nvSpPr>
        <dsp:cNvPr id="0" name=""/>
        <dsp:cNvSpPr/>
      </dsp:nvSpPr>
      <dsp:spPr>
        <a:xfrm>
          <a:off x="1151699" y="2612191"/>
          <a:ext cx="1673351" cy="16740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43C18-BB57-4B60-A940-AFF97AC10274}">
      <dsp:nvSpPr>
        <dsp:cNvPr id="0" name=""/>
        <dsp:cNvSpPr/>
      </dsp:nvSpPr>
      <dsp:spPr>
        <a:xfrm>
          <a:off x="772095" y="3196096"/>
          <a:ext cx="2430365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сферы жизни об-</a:t>
          </a:r>
          <a:r>
            <a:rPr lang="ru-RU" sz="2000" kern="1200" dirty="0" err="1" smtClean="0">
              <a:solidFill>
                <a:schemeClr val="bg1"/>
              </a:solidFill>
            </a:rPr>
            <a:t>ва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72095" y="3196096"/>
        <a:ext cx="2430365" cy="54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CDB08-4E5B-4FFC-8F6A-BD6D3F221E68}">
      <dsp:nvSpPr>
        <dsp:cNvPr id="0" name=""/>
        <dsp:cNvSpPr/>
      </dsp:nvSpPr>
      <dsp:spPr>
        <a:xfrm>
          <a:off x="0" y="215256"/>
          <a:ext cx="3657599" cy="155610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</a:t>
          </a:r>
          <a:r>
            <a:rPr lang="ru-RU" sz="1900" kern="1200" dirty="0" smtClean="0"/>
            <a:t>жизни - количественная характеристика обеспеченности различными благами и услугами</a:t>
          </a:r>
          <a:endParaRPr lang="ru-RU" sz="1900" kern="1200" dirty="0"/>
        </a:p>
      </dsp:txBody>
      <dsp:txXfrm>
        <a:off x="75963" y="291219"/>
        <a:ext cx="3505673" cy="1404174"/>
      </dsp:txXfrm>
    </dsp:sp>
    <dsp:sp modelId="{D3F7AD5D-EEF6-408D-974E-5CC3E4A46C8B}">
      <dsp:nvSpPr>
        <dsp:cNvPr id="0" name=""/>
        <dsp:cNvSpPr/>
      </dsp:nvSpPr>
      <dsp:spPr>
        <a:xfrm>
          <a:off x="0" y="1771356"/>
          <a:ext cx="3657599" cy="491625"/>
        </a:xfrm>
        <a:prstGeom prst="rect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shade val="60000"/>
              <a:satMod val="300000"/>
            </a:schemeClr>
          </a:solidFill>
          <a:prstDash val="solid"/>
        </a:ln>
        <a:effectLst>
          <a:glow rad="70000">
            <a:schemeClr val="accent4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61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1771356"/>
        <a:ext cx="3657599" cy="491625"/>
      </dsp:txXfrm>
    </dsp:sp>
    <dsp:sp modelId="{B8673803-4221-4D48-AA5A-D4119155151F}">
      <dsp:nvSpPr>
        <dsp:cNvPr id="0" name=""/>
        <dsp:cNvSpPr/>
      </dsp:nvSpPr>
      <dsp:spPr>
        <a:xfrm>
          <a:off x="0" y="2262981"/>
          <a:ext cx="3657599" cy="1556100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Качество </a:t>
          </a:r>
          <a:r>
            <a:rPr lang="ru-RU" sz="1900" kern="1200" dirty="0" smtClean="0"/>
            <a:t>жизни -  степень удовлетворенности людей своей жизнедеятельностью </a:t>
          </a:r>
          <a:endParaRPr lang="ru-RU" sz="1900" kern="1200" dirty="0"/>
        </a:p>
      </dsp:txBody>
      <dsp:txXfrm>
        <a:off x="75963" y="2338944"/>
        <a:ext cx="3505673" cy="1404174"/>
      </dsp:txXfrm>
    </dsp:sp>
    <dsp:sp modelId="{C53BA1CA-9D10-4336-B1F4-927279BE87A1}">
      <dsp:nvSpPr>
        <dsp:cNvPr id="0" name=""/>
        <dsp:cNvSpPr/>
      </dsp:nvSpPr>
      <dsp:spPr>
        <a:xfrm>
          <a:off x="0" y="3819081"/>
          <a:ext cx="3657599" cy="491625"/>
        </a:xfrm>
        <a:prstGeom prst="rect">
          <a:avLst/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700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61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3819081"/>
        <a:ext cx="3657599" cy="491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05C5A-FD54-47EF-B689-F26092ED975C}">
      <dsp:nvSpPr>
        <dsp:cNvPr id="0" name=""/>
        <dsp:cNvSpPr/>
      </dsp:nvSpPr>
      <dsp:spPr>
        <a:xfrm>
          <a:off x="0" y="205581"/>
          <a:ext cx="3657599" cy="1828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700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chemeClr val="bg1"/>
              </a:solidFill>
            </a:rPr>
            <a:t>Уровень жизни</a:t>
          </a:r>
          <a:endParaRPr lang="ru-RU" sz="5900" kern="1200" dirty="0">
            <a:solidFill>
              <a:schemeClr val="bg1"/>
            </a:solidFill>
          </a:endParaRPr>
        </a:p>
      </dsp:txBody>
      <dsp:txXfrm>
        <a:off x="53564" y="259145"/>
        <a:ext cx="3550471" cy="1721671"/>
      </dsp:txXfrm>
    </dsp:sp>
    <dsp:sp modelId="{DA5DAAE8-C154-44FD-9531-5930909A76A1}">
      <dsp:nvSpPr>
        <dsp:cNvPr id="0" name=""/>
        <dsp:cNvSpPr/>
      </dsp:nvSpPr>
      <dsp:spPr>
        <a:xfrm>
          <a:off x="365760" y="2034381"/>
          <a:ext cx="365760" cy="137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00"/>
              </a:lnTo>
              <a:lnTo>
                <a:pt x="365760" y="137160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7D287-54F0-48D4-8E02-5146F6B899DE}">
      <dsp:nvSpPr>
        <dsp:cNvPr id="0" name=""/>
        <dsp:cNvSpPr/>
      </dsp:nvSpPr>
      <dsp:spPr>
        <a:xfrm>
          <a:off x="731520" y="2491581"/>
          <a:ext cx="2926080" cy="1828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Обеспеченность населения материальными благами и услугами, степень удовлетворения </a:t>
          </a:r>
          <a:r>
            <a:rPr lang="ru-RU" sz="1800" b="1" u="sng" kern="1200" dirty="0" smtClean="0"/>
            <a:t>потребностей</a:t>
          </a:r>
          <a:r>
            <a:rPr lang="ru-RU" sz="1800" kern="1200" dirty="0" smtClean="0"/>
            <a:t> людей</a:t>
          </a:r>
          <a:endParaRPr lang="ru-RU" sz="1800" kern="1200" dirty="0"/>
        </a:p>
      </dsp:txBody>
      <dsp:txXfrm>
        <a:off x="785084" y="2545145"/>
        <a:ext cx="2818952" cy="1721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B93C-0F68-4A9D-B11F-D653EC5ABDA9}">
      <dsp:nvSpPr>
        <dsp:cNvPr id="0" name=""/>
        <dsp:cNvSpPr/>
      </dsp:nvSpPr>
      <dsp:spPr>
        <a:xfrm>
          <a:off x="2784" y="376504"/>
          <a:ext cx="1781478" cy="209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9E263-1992-45F8-8F81-6F7711A3418C}">
      <dsp:nvSpPr>
        <dsp:cNvPr id="0" name=""/>
        <dsp:cNvSpPr/>
      </dsp:nvSpPr>
      <dsp:spPr>
        <a:xfrm>
          <a:off x="2784" y="455215"/>
          <a:ext cx="130873" cy="130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BA2-BF59-447B-8239-F9DD1C9FD0B9}">
      <dsp:nvSpPr>
        <dsp:cNvPr id="0" name=""/>
        <dsp:cNvSpPr/>
      </dsp:nvSpPr>
      <dsp:spPr>
        <a:xfrm>
          <a:off x="2784" y="0"/>
          <a:ext cx="1781478" cy="376504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Естественные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784" y="0"/>
        <a:ext cx="1781478" cy="376504"/>
      </dsp:txXfrm>
    </dsp:sp>
    <dsp:sp modelId="{B0CFA3D6-0165-47B7-A273-257641BEF138}">
      <dsp:nvSpPr>
        <dsp:cNvPr id="0" name=""/>
        <dsp:cNvSpPr/>
      </dsp:nvSpPr>
      <dsp:spPr>
        <a:xfrm>
          <a:off x="2784" y="76027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365F3-D056-455F-94DF-D2EFFA1E762C}">
      <dsp:nvSpPr>
        <dsp:cNvPr id="0" name=""/>
        <dsp:cNvSpPr/>
      </dsp:nvSpPr>
      <dsp:spPr>
        <a:xfrm>
          <a:off x="127488" y="673184"/>
          <a:ext cx="1656774" cy="305059"/>
        </a:xfrm>
        <a:prstGeom prst="rect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еда, сон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27488" y="673184"/>
        <a:ext cx="1656774" cy="305059"/>
      </dsp:txXfrm>
    </dsp:sp>
    <dsp:sp modelId="{1BA35D98-263F-441F-94A6-4A51EF1148C3}">
      <dsp:nvSpPr>
        <dsp:cNvPr id="0" name=""/>
        <dsp:cNvSpPr/>
      </dsp:nvSpPr>
      <dsp:spPr>
        <a:xfrm>
          <a:off x="2784" y="106533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71365"/>
              <a:satOff val="-11282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83FB6-E81F-46EB-9199-EBD2F4FC9E7C}">
      <dsp:nvSpPr>
        <dsp:cNvPr id="0" name=""/>
        <dsp:cNvSpPr/>
      </dsp:nvSpPr>
      <dsp:spPr>
        <a:xfrm>
          <a:off x="127488" y="978243"/>
          <a:ext cx="1656774" cy="305059"/>
        </a:xfrm>
        <a:prstGeom prst="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одежда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27488" y="978243"/>
        <a:ext cx="1656774" cy="305059"/>
      </dsp:txXfrm>
    </dsp:sp>
    <dsp:sp modelId="{D915DD97-3E14-412F-84CD-3EC03C1B5EBB}">
      <dsp:nvSpPr>
        <dsp:cNvPr id="0" name=""/>
        <dsp:cNvSpPr/>
      </dsp:nvSpPr>
      <dsp:spPr>
        <a:xfrm>
          <a:off x="2784" y="137039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742729"/>
              <a:satOff val="-22564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E79D-55DD-4FFB-8D8D-EC58DA12ED5F}">
      <dsp:nvSpPr>
        <dsp:cNvPr id="0" name=""/>
        <dsp:cNvSpPr/>
      </dsp:nvSpPr>
      <dsp:spPr>
        <a:xfrm>
          <a:off x="127488" y="1283303"/>
          <a:ext cx="1656774" cy="305059"/>
        </a:xfrm>
        <a:prstGeom prst="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жилье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27488" y="1283303"/>
        <a:ext cx="1656774" cy="305059"/>
      </dsp:txXfrm>
    </dsp:sp>
    <dsp:sp modelId="{EB6722F5-3766-42DE-BA65-96337DC0D652}">
      <dsp:nvSpPr>
        <dsp:cNvPr id="0" name=""/>
        <dsp:cNvSpPr/>
      </dsp:nvSpPr>
      <dsp:spPr>
        <a:xfrm>
          <a:off x="1873336" y="376504"/>
          <a:ext cx="1781478" cy="209585"/>
        </a:xfrm>
        <a:prstGeom prst="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753B-B90A-4501-8991-A898E9C65B49}">
      <dsp:nvSpPr>
        <dsp:cNvPr id="0" name=""/>
        <dsp:cNvSpPr/>
      </dsp:nvSpPr>
      <dsp:spPr>
        <a:xfrm>
          <a:off x="1873336" y="455215"/>
          <a:ext cx="130873" cy="130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4DC59-DAB3-47EE-81A5-DC2E3E767461}">
      <dsp:nvSpPr>
        <dsp:cNvPr id="0" name=""/>
        <dsp:cNvSpPr/>
      </dsp:nvSpPr>
      <dsp:spPr>
        <a:xfrm>
          <a:off x="1873336" y="0"/>
          <a:ext cx="1781478" cy="376504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Социальные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873336" y="0"/>
        <a:ext cx="1781478" cy="376504"/>
      </dsp:txXfrm>
    </dsp:sp>
    <dsp:sp modelId="{0F21C27F-D8EB-42D4-99C6-2A05DA0DD533}">
      <dsp:nvSpPr>
        <dsp:cNvPr id="0" name=""/>
        <dsp:cNvSpPr/>
      </dsp:nvSpPr>
      <dsp:spPr>
        <a:xfrm>
          <a:off x="1873336" y="76027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114094"/>
              <a:satOff val="-33846"/>
              <a:lumOff val="1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3D3B-637B-41FD-B0D1-AA9E130CD7D2}">
      <dsp:nvSpPr>
        <dsp:cNvPr id="0" name=""/>
        <dsp:cNvSpPr/>
      </dsp:nvSpPr>
      <dsp:spPr>
        <a:xfrm>
          <a:off x="1998040" y="673184"/>
          <a:ext cx="1656774" cy="305059"/>
        </a:xfrm>
        <a:prstGeom prst="rect">
          <a:avLst/>
        </a:prstGeom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труд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98040" y="673184"/>
        <a:ext cx="1656774" cy="305059"/>
      </dsp:txXfrm>
    </dsp:sp>
    <dsp:sp modelId="{997ED21A-9234-4E5F-A95F-5AF56421BA78}">
      <dsp:nvSpPr>
        <dsp:cNvPr id="0" name=""/>
        <dsp:cNvSpPr/>
      </dsp:nvSpPr>
      <dsp:spPr>
        <a:xfrm>
          <a:off x="1873336" y="106533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485459"/>
              <a:satOff val="-45128"/>
              <a:lumOff val="1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382B1-A3A1-4316-9361-08E0CC80A0BF}">
      <dsp:nvSpPr>
        <dsp:cNvPr id="0" name=""/>
        <dsp:cNvSpPr/>
      </dsp:nvSpPr>
      <dsp:spPr>
        <a:xfrm>
          <a:off x="1998040" y="978243"/>
          <a:ext cx="1656774" cy="305059"/>
        </a:xfrm>
        <a:prstGeom prst="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общение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98040" y="978243"/>
        <a:ext cx="1656774" cy="305059"/>
      </dsp:txXfrm>
    </dsp:sp>
    <dsp:sp modelId="{DB70C1F2-E132-4D10-8B56-4D2E16CACB89}">
      <dsp:nvSpPr>
        <dsp:cNvPr id="0" name=""/>
        <dsp:cNvSpPr/>
      </dsp:nvSpPr>
      <dsp:spPr>
        <a:xfrm>
          <a:off x="1873336" y="1370398"/>
          <a:ext cx="130870" cy="130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6524E-6002-484D-A20A-2B9A4C88AD41}">
      <dsp:nvSpPr>
        <dsp:cNvPr id="0" name=""/>
        <dsp:cNvSpPr/>
      </dsp:nvSpPr>
      <dsp:spPr>
        <a:xfrm>
          <a:off x="1998040" y="1283303"/>
          <a:ext cx="1656774" cy="305059"/>
        </a:xfrm>
        <a:prstGeom prst="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образование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98040" y="1283303"/>
        <a:ext cx="1656774" cy="305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4374-A552-42ED-9E76-A41F39FE6480}">
      <dsp:nvSpPr>
        <dsp:cNvPr id="0" name=""/>
        <dsp:cNvSpPr/>
      </dsp:nvSpPr>
      <dsp:spPr>
        <a:xfrm>
          <a:off x="0" y="205581"/>
          <a:ext cx="3657599" cy="1828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shade val="60000"/>
              <a:satMod val="300000"/>
            </a:schemeClr>
          </a:solidFill>
          <a:prstDash val="solid"/>
        </a:ln>
        <a:effectLst>
          <a:glow rad="70000">
            <a:schemeClr val="accent4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chemeClr val="bg1"/>
              </a:solidFill>
            </a:rPr>
            <a:t>Качество жизни</a:t>
          </a:r>
          <a:endParaRPr lang="ru-RU" sz="5900" kern="1200" dirty="0">
            <a:solidFill>
              <a:schemeClr val="bg1"/>
            </a:solidFill>
          </a:endParaRPr>
        </a:p>
      </dsp:txBody>
      <dsp:txXfrm>
        <a:off x="53564" y="259145"/>
        <a:ext cx="3550471" cy="1721671"/>
      </dsp:txXfrm>
    </dsp:sp>
    <dsp:sp modelId="{688DA28C-7E5C-44E5-A82C-26F7F41FE891}">
      <dsp:nvSpPr>
        <dsp:cNvPr id="0" name=""/>
        <dsp:cNvSpPr/>
      </dsp:nvSpPr>
      <dsp:spPr>
        <a:xfrm>
          <a:off x="365760" y="2034381"/>
          <a:ext cx="365760" cy="137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00"/>
              </a:lnTo>
              <a:lnTo>
                <a:pt x="365760" y="137160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4B2B8-9362-4BD1-B7AD-983B06118C74}">
      <dsp:nvSpPr>
        <dsp:cNvPr id="0" name=""/>
        <dsp:cNvSpPr/>
      </dsp:nvSpPr>
      <dsp:spPr>
        <a:xfrm>
          <a:off x="731520" y="2491581"/>
          <a:ext cx="2926080" cy="1828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общее благосостояние людей</a:t>
          </a:r>
          <a:endParaRPr lang="ru-RU" sz="2900" kern="1200" dirty="0"/>
        </a:p>
      </dsp:txBody>
      <dsp:txXfrm>
        <a:off x="785084" y="2545145"/>
        <a:ext cx="2818952" cy="1721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B93C-0F68-4A9D-B11F-D653EC5ABDA9}">
      <dsp:nvSpPr>
        <dsp:cNvPr id="0" name=""/>
        <dsp:cNvSpPr/>
      </dsp:nvSpPr>
      <dsp:spPr>
        <a:xfrm>
          <a:off x="944" y="376883"/>
          <a:ext cx="1783273" cy="2097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9E263-1992-45F8-8F81-6F7711A3418C}">
      <dsp:nvSpPr>
        <dsp:cNvPr id="0" name=""/>
        <dsp:cNvSpPr/>
      </dsp:nvSpPr>
      <dsp:spPr>
        <a:xfrm>
          <a:off x="944" y="455674"/>
          <a:ext cx="131005" cy="13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BA2-BF59-447B-8239-F9DD1C9FD0B9}">
      <dsp:nvSpPr>
        <dsp:cNvPr id="0" name=""/>
        <dsp:cNvSpPr/>
      </dsp:nvSpPr>
      <dsp:spPr>
        <a:xfrm>
          <a:off x="944" y="0"/>
          <a:ext cx="1783273" cy="376883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объективные</a:t>
          </a:r>
          <a:endParaRPr lang="ru-RU" sz="2000" kern="1200" dirty="0"/>
        </a:p>
      </dsp:txBody>
      <dsp:txXfrm>
        <a:off x="944" y="0"/>
        <a:ext cx="1783273" cy="376883"/>
      </dsp:txXfrm>
    </dsp:sp>
    <dsp:sp modelId="{B0CFA3D6-0165-47B7-A273-257641BEF138}">
      <dsp:nvSpPr>
        <dsp:cNvPr id="0" name=""/>
        <dsp:cNvSpPr/>
      </dsp:nvSpPr>
      <dsp:spPr>
        <a:xfrm>
          <a:off x="944" y="761045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365F3-D056-455F-94DF-D2EFFA1E762C}">
      <dsp:nvSpPr>
        <dsp:cNvPr id="0" name=""/>
        <dsp:cNvSpPr/>
      </dsp:nvSpPr>
      <dsp:spPr>
        <a:xfrm>
          <a:off x="125773" y="673862"/>
          <a:ext cx="1658444" cy="305367"/>
        </a:xfrm>
        <a:prstGeom prst="rect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Доход</a:t>
          </a:r>
          <a:r>
            <a:rPr lang="ru-RU" sz="1200" kern="1200" baseline="0" dirty="0" smtClean="0">
              <a:solidFill>
                <a:schemeClr val="bg1"/>
              </a:solidFill>
            </a:rPr>
            <a:t> на душу населения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25773" y="673862"/>
        <a:ext cx="1658444" cy="305367"/>
      </dsp:txXfrm>
    </dsp:sp>
    <dsp:sp modelId="{1BA35D98-263F-441F-94A6-4A51EF1148C3}">
      <dsp:nvSpPr>
        <dsp:cNvPr id="0" name=""/>
        <dsp:cNvSpPr/>
      </dsp:nvSpPr>
      <dsp:spPr>
        <a:xfrm>
          <a:off x="944" y="1066412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18941"/>
              <a:satOff val="-18803"/>
              <a:lumOff val="6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83FB6-E81F-46EB-9199-EBD2F4FC9E7C}">
      <dsp:nvSpPr>
        <dsp:cNvPr id="0" name=""/>
        <dsp:cNvSpPr/>
      </dsp:nvSpPr>
      <dsp:spPr>
        <a:xfrm>
          <a:off x="125773" y="979229"/>
          <a:ext cx="1658444" cy="305367"/>
        </a:xfrm>
        <a:prstGeom prst="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миграция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25773" y="979229"/>
        <a:ext cx="1658444" cy="305367"/>
      </dsp:txXfrm>
    </dsp:sp>
    <dsp:sp modelId="{D915DD97-3E14-412F-84CD-3EC03C1B5EBB}">
      <dsp:nvSpPr>
        <dsp:cNvPr id="0" name=""/>
        <dsp:cNvSpPr/>
      </dsp:nvSpPr>
      <dsp:spPr>
        <a:xfrm>
          <a:off x="944" y="1371779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237882"/>
              <a:satOff val="-37607"/>
              <a:lumOff val="12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E79D-55DD-4FFB-8D8D-EC58DA12ED5F}">
      <dsp:nvSpPr>
        <dsp:cNvPr id="0" name=""/>
        <dsp:cNvSpPr/>
      </dsp:nvSpPr>
      <dsp:spPr>
        <a:xfrm>
          <a:off x="125773" y="1284597"/>
          <a:ext cx="1658444" cy="305367"/>
        </a:xfrm>
        <a:prstGeom prst="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%</a:t>
          </a:r>
          <a:r>
            <a:rPr lang="ru-RU" sz="1400" kern="1200" baseline="0" dirty="0" smtClean="0">
              <a:solidFill>
                <a:schemeClr val="bg1"/>
              </a:solidFill>
            </a:rPr>
            <a:t> смертности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25773" y="1284597"/>
        <a:ext cx="1658444" cy="305367"/>
      </dsp:txXfrm>
    </dsp:sp>
    <dsp:sp modelId="{EB6722F5-3766-42DE-BA65-96337DC0D652}">
      <dsp:nvSpPr>
        <dsp:cNvPr id="0" name=""/>
        <dsp:cNvSpPr/>
      </dsp:nvSpPr>
      <dsp:spPr>
        <a:xfrm>
          <a:off x="1873381" y="376883"/>
          <a:ext cx="1783273" cy="209796"/>
        </a:xfrm>
        <a:prstGeom prst="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753B-B90A-4501-8991-A898E9C65B49}">
      <dsp:nvSpPr>
        <dsp:cNvPr id="0" name=""/>
        <dsp:cNvSpPr/>
      </dsp:nvSpPr>
      <dsp:spPr>
        <a:xfrm>
          <a:off x="1873381" y="455674"/>
          <a:ext cx="131005" cy="13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4DC59-DAB3-47EE-81A5-DC2E3E767461}">
      <dsp:nvSpPr>
        <dsp:cNvPr id="0" name=""/>
        <dsp:cNvSpPr/>
      </dsp:nvSpPr>
      <dsp:spPr>
        <a:xfrm>
          <a:off x="1873381" y="0"/>
          <a:ext cx="1783273" cy="376883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субъективные</a:t>
          </a:r>
          <a:endParaRPr lang="ru-RU" sz="2000" kern="1200" dirty="0"/>
        </a:p>
      </dsp:txBody>
      <dsp:txXfrm>
        <a:off x="1873381" y="0"/>
        <a:ext cx="1783273" cy="376883"/>
      </dsp:txXfrm>
    </dsp:sp>
    <dsp:sp modelId="{DB70C1F2-E132-4D10-8B56-4D2E16CACB89}">
      <dsp:nvSpPr>
        <dsp:cNvPr id="0" name=""/>
        <dsp:cNvSpPr/>
      </dsp:nvSpPr>
      <dsp:spPr>
        <a:xfrm>
          <a:off x="1873381" y="1034551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6524E-6002-484D-A20A-2B9A4C88AD41}">
      <dsp:nvSpPr>
        <dsp:cNvPr id="0" name=""/>
        <dsp:cNvSpPr/>
      </dsp:nvSpPr>
      <dsp:spPr>
        <a:xfrm>
          <a:off x="1998211" y="673862"/>
          <a:ext cx="1658444" cy="852380"/>
        </a:xfrm>
        <a:prstGeom prst="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Оценка восприятия населением своей жизни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998211" y="673862"/>
        <a:ext cx="1658444" cy="852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B93C-0F68-4A9D-B11F-D653EC5ABDA9}">
      <dsp:nvSpPr>
        <dsp:cNvPr id="0" name=""/>
        <dsp:cNvSpPr/>
      </dsp:nvSpPr>
      <dsp:spPr>
        <a:xfrm>
          <a:off x="944" y="376883"/>
          <a:ext cx="1783273" cy="2097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9E263-1992-45F8-8F81-6F7711A3418C}">
      <dsp:nvSpPr>
        <dsp:cNvPr id="0" name=""/>
        <dsp:cNvSpPr/>
      </dsp:nvSpPr>
      <dsp:spPr>
        <a:xfrm>
          <a:off x="944" y="455674"/>
          <a:ext cx="131005" cy="13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BA2-BF59-447B-8239-F9DD1C9FD0B9}">
      <dsp:nvSpPr>
        <dsp:cNvPr id="0" name=""/>
        <dsp:cNvSpPr/>
      </dsp:nvSpPr>
      <dsp:spPr>
        <a:xfrm>
          <a:off x="944" y="0"/>
          <a:ext cx="1783273" cy="376883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объективные</a:t>
          </a:r>
          <a:endParaRPr lang="ru-RU" sz="2000" kern="1200" dirty="0"/>
        </a:p>
      </dsp:txBody>
      <dsp:txXfrm>
        <a:off x="944" y="0"/>
        <a:ext cx="1783273" cy="376883"/>
      </dsp:txXfrm>
    </dsp:sp>
    <dsp:sp modelId="{B0CFA3D6-0165-47B7-A273-257641BEF138}">
      <dsp:nvSpPr>
        <dsp:cNvPr id="0" name=""/>
        <dsp:cNvSpPr/>
      </dsp:nvSpPr>
      <dsp:spPr>
        <a:xfrm>
          <a:off x="944" y="761045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365F3-D056-455F-94DF-D2EFFA1E762C}">
      <dsp:nvSpPr>
        <dsp:cNvPr id="0" name=""/>
        <dsp:cNvSpPr/>
      </dsp:nvSpPr>
      <dsp:spPr>
        <a:xfrm>
          <a:off x="125773" y="673862"/>
          <a:ext cx="1658444" cy="305367"/>
        </a:xfrm>
        <a:prstGeom prst="rect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преступность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25773" y="673862"/>
        <a:ext cx="1658444" cy="305367"/>
      </dsp:txXfrm>
    </dsp:sp>
    <dsp:sp modelId="{1BA35D98-263F-441F-94A6-4A51EF1148C3}">
      <dsp:nvSpPr>
        <dsp:cNvPr id="0" name=""/>
        <dsp:cNvSpPr/>
      </dsp:nvSpPr>
      <dsp:spPr>
        <a:xfrm>
          <a:off x="944" y="1066412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18941"/>
              <a:satOff val="-18803"/>
              <a:lumOff val="6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83FB6-E81F-46EB-9199-EBD2F4FC9E7C}">
      <dsp:nvSpPr>
        <dsp:cNvPr id="0" name=""/>
        <dsp:cNvSpPr/>
      </dsp:nvSpPr>
      <dsp:spPr>
        <a:xfrm>
          <a:off x="125773" y="979229"/>
          <a:ext cx="1658444" cy="305367"/>
        </a:xfrm>
        <a:prstGeom prst="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алкоголизация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125773" y="979229"/>
        <a:ext cx="1658444" cy="305367"/>
      </dsp:txXfrm>
    </dsp:sp>
    <dsp:sp modelId="{D915DD97-3E14-412F-84CD-3EC03C1B5EBB}">
      <dsp:nvSpPr>
        <dsp:cNvPr id="0" name=""/>
        <dsp:cNvSpPr/>
      </dsp:nvSpPr>
      <dsp:spPr>
        <a:xfrm>
          <a:off x="944" y="1371779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237882"/>
              <a:satOff val="-37607"/>
              <a:lumOff val="12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E79D-55DD-4FFB-8D8D-EC58DA12ED5F}">
      <dsp:nvSpPr>
        <dsp:cNvPr id="0" name=""/>
        <dsp:cNvSpPr/>
      </dsp:nvSpPr>
      <dsp:spPr>
        <a:xfrm>
          <a:off x="125773" y="1284597"/>
          <a:ext cx="1658444" cy="305367"/>
        </a:xfrm>
        <a:prstGeom prst="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разводы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125773" y="1284597"/>
        <a:ext cx="1658444" cy="305367"/>
      </dsp:txXfrm>
    </dsp:sp>
    <dsp:sp modelId="{EB6722F5-3766-42DE-BA65-96337DC0D652}">
      <dsp:nvSpPr>
        <dsp:cNvPr id="0" name=""/>
        <dsp:cNvSpPr/>
      </dsp:nvSpPr>
      <dsp:spPr>
        <a:xfrm>
          <a:off x="1873381" y="376883"/>
          <a:ext cx="1783273" cy="209796"/>
        </a:xfrm>
        <a:prstGeom prst="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753B-B90A-4501-8991-A898E9C65B49}">
      <dsp:nvSpPr>
        <dsp:cNvPr id="0" name=""/>
        <dsp:cNvSpPr/>
      </dsp:nvSpPr>
      <dsp:spPr>
        <a:xfrm>
          <a:off x="1873381" y="455674"/>
          <a:ext cx="131005" cy="13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4DC59-DAB3-47EE-81A5-DC2E3E767461}">
      <dsp:nvSpPr>
        <dsp:cNvPr id="0" name=""/>
        <dsp:cNvSpPr/>
      </dsp:nvSpPr>
      <dsp:spPr>
        <a:xfrm>
          <a:off x="1873381" y="0"/>
          <a:ext cx="1783273" cy="376883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субъективные</a:t>
          </a:r>
          <a:endParaRPr lang="ru-RU" sz="2000" kern="1200" dirty="0"/>
        </a:p>
      </dsp:txBody>
      <dsp:txXfrm>
        <a:off x="1873381" y="0"/>
        <a:ext cx="1783273" cy="376883"/>
      </dsp:txXfrm>
    </dsp:sp>
    <dsp:sp modelId="{0F21C27F-D8EB-42D4-99C6-2A05DA0DD533}">
      <dsp:nvSpPr>
        <dsp:cNvPr id="0" name=""/>
        <dsp:cNvSpPr/>
      </dsp:nvSpPr>
      <dsp:spPr>
        <a:xfrm>
          <a:off x="1873381" y="1005952"/>
          <a:ext cx="131002" cy="13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3D3B-637B-41FD-B0D1-AA9E130CD7D2}">
      <dsp:nvSpPr>
        <dsp:cNvPr id="0" name=""/>
        <dsp:cNvSpPr/>
      </dsp:nvSpPr>
      <dsp:spPr>
        <a:xfrm>
          <a:off x="1998211" y="673862"/>
          <a:ext cx="1658444" cy="795182"/>
        </a:xfrm>
        <a:prstGeom prst="rect">
          <a:avLst/>
        </a:prstGeom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Опросы общественного мнения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998211" y="673862"/>
        <a:ext cx="1658444" cy="7951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14F1-6831-41BA-B29D-92A99B798786}">
      <dsp:nvSpPr>
        <dsp:cNvPr id="0" name=""/>
        <dsp:cNvSpPr/>
      </dsp:nvSpPr>
      <dsp:spPr>
        <a:xfrm>
          <a:off x="1077357" y="239748"/>
          <a:ext cx="1947671" cy="19479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70C7B-4949-4D50-9D2A-3694D218E2A6}">
      <dsp:nvSpPr>
        <dsp:cNvPr id="0" name=""/>
        <dsp:cNvSpPr/>
      </dsp:nvSpPr>
      <dsp:spPr>
        <a:xfrm>
          <a:off x="976796" y="943024"/>
          <a:ext cx="2144404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1"/>
              </a:solidFill>
            </a:rPr>
            <a:t>система мер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976796" y="943024"/>
        <a:ext cx="2144404" cy="541012"/>
      </dsp:txXfrm>
    </dsp:sp>
    <dsp:sp modelId="{4A82328E-637C-47E5-A8DE-82541333DC08}">
      <dsp:nvSpPr>
        <dsp:cNvPr id="0" name=""/>
        <dsp:cNvSpPr/>
      </dsp:nvSpPr>
      <dsp:spPr>
        <a:xfrm>
          <a:off x="536398" y="1359001"/>
          <a:ext cx="1947671" cy="1947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05EC4-7B5A-4EC8-B92A-F55BBFFE2E04}">
      <dsp:nvSpPr>
        <dsp:cNvPr id="0" name=""/>
        <dsp:cNvSpPr/>
      </dsp:nvSpPr>
      <dsp:spPr>
        <a:xfrm>
          <a:off x="627437" y="2068751"/>
          <a:ext cx="1765594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1"/>
              </a:solidFill>
            </a:rPr>
            <a:t>государство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27437" y="2068751"/>
        <a:ext cx="1765594" cy="541012"/>
      </dsp:txXfrm>
    </dsp:sp>
    <dsp:sp modelId="{4CBAE2EB-3DBF-44F4-A5C2-B3F2B25C6C4F}">
      <dsp:nvSpPr>
        <dsp:cNvPr id="0" name=""/>
        <dsp:cNvSpPr/>
      </dsp:nvSpPr>
      <dsp:spPr>
        <a:xfrm>
          <a:off x="1215980" y="2612191"/>
          <a:ext cx="1673351" cy="16740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354C2-B547-469C-9069-5608B4CD0D10}">
      <dsp:nvSpPr>
        <dsp:cNvPr id="0" name=""/>
        <dsp:cNvSpPr/>
      </dsp:nvSpPr>
      <dsp:spPr>
        <a:xfrm>
          <a:off x="1096887" y="3196096"/>
          <a:ext cx="1909343" cy="54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 </a:t>
          </a:r>
          <a:r>
            <a:rPr lang="ru-RU" sz="2000" kern="1200" smtClean="0">
              <a:solidFill>
                <a:schemeClr val="bg1"/>
              </a:solidFill>
            </a:rPr>
            <a:t>трудные моменты жизни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096887" y="3196096"/>
        <a:ext cx="1909343" cy="541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5C92-ACD6-49CE-9ED4-BE6162B92353}">
      <dsp:nvSpPr>
        <dsp:cNvPr id="0" name=""/>
        <dsp:cNvSpPr/>
      </dsp:nvSpPr>
      <dsp:spPr>
        <a:xfrm rot="16200000">
          <a:off x="735409" y="-735409"/>
          <a:ext cx="2262981" cy="3733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1. </a:t>
          </a:r>
          <a:r>
            <a:rPr lang="ru-RU" sz="2600" b="1" kern="1200" dirty="0" smtClean="0">
              <a:solidFill>
                <a:schemeClr val="bg1"/>
              </a:solidFill>
            </a:rPr>
            <a:t>П</a:t>
          </a:r>
          <a:r>
            <a:rPr lang="ru-RU" sz="2600" kern="1200" dirty="0" smtClean="0">
              <a:solidFill>
                <a:schemeClr val="bg1"/>
              </a:solidFill>
            </a:rPr>
            <a:t> (позиция)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– </a:t>
          </a:r>
          <a:r>
            <a:rPr lang="ru-RU" sz="2600" kern="1200" dirty="0" smtClean="0">
              <a:solidFill>
                <a:schemeClr val="bg1"/>
              </a:solidFill>
            </a:rPr>
            <a:t>я считаю, что…</a:t>
          </a:r>
          <a:endParaRPr lang="ru-RU" sz="2600" kern="1200" dirty="0">
            <a:solidFill>
              <a:schemeClr val="bg1"/>
            </a:solidFill>
          </a:endParaRPr>
        </a:p>
      </dsp:txBody>
      <dsp:txXfrm rot="5400000">
        <a:off x="-1" y="1"/>
        <a:ext cx="3733800" cy="1697236"/>
      </dsp:txXfrm>
    </dsp:sp>
    <dsp:sp modelId="{484929A0-AE23-46D1-A2D9-3BCF88A65B13}">
      <dsp:nvSpPr>
        <dsp:cNvPr id="0" name=""/>
        <dsp:cNvSpPr/>
      </dsp:nvSpPr>
      <dsp:spPr>
        <a:xfrm>
          <a:off x="3733800" y="0"/>
          <a:ext cx="3733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2. </a:t>
          </a:r>
          <a:r>
            <a:rPr lang="ru-RU" sz="2600" b="1" kern="1200" dirty="0" smtClean="0">
              <a:solidFill>
                <a:schemeClr val="bg1"/>
              </a:solidFill>
            </a:rPr>
            <a:t>О</a:t>
          </a:r>
          <a:r>
            <a:rPr lang="ru-RU" sz="2600" kern="1200" dirty="0" smtClean="0">
              <a:solidFill>
                <a:schemeClr val="bg1"/>
              </a:solidFill>
            </a:rPr>
            <a:t> (объяснение)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– потому что …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3733800" y="0"/>
        <a:ext cx="3733800" cy="1697236"/>
      </dsp:txXfrm>
    </dsp:sp>
    <dsp:sp modelId="{816BD855-1518-4BF7-933E-703328473C62}">
      <dsp:nvSpPr>
        <dsp:cNvPr id="0" name=""/>
        <dsp:cNvSpPr/>
      </dsp:nvSpPr>
      <dsp:spPr>
        <a:xfrm rot="10800000">
          <a:off x="0" y="2262981"/>
          <a:ext cx="3733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3. </a:t>
          </a:r>
          <a:r>
            <a:rPr lang="ru-RU" sz="2600" b="1" kern="1200" dirty="0" smtClean="0">
              <a:solidFill>
                <a:schemeClr val="bg1"/>
              </a:solidFill>
            </a:rPr>
            <a:t>П</a:t>
          </a:r>
          <a:r>
            <a:rPr lang="ru-RU" sz="2600" kern="1200" dirty="0" smtClean="0">
              <a:solidFill>
                <a:schemeClr val="bg1"/>
              </a:solidFill>
            </a:rPr>
            <a:t> (пример)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– я могу подтвердить это так…</a:t>
          </a:r>
          <a:endParaRPr lang="ru-RU" sz="2600" kern="1200" dirty="0">
            <a:solidFill>
              <a:schemeClr val="bg1"/>
            </a:solidFill>
          </a:endParaRPr>
        </a:p>
      </dsp:txBody>
      <dsp:txXfrm rot="10800000">
        <a:off x="0" y="2828726"/>
        <a:ext cx="3733800" cy="1697236"/>
      </dsp:txXfrm>
    </dsp:sp>
    <dsp:sp modelId="{4C2B6B8A-E182-4749-B8D8-AD272067A622}">
      <dsp:nvSpPr>
        <dsp:cNvPr id="0" name=""/>
        <dsp:cNvSpPr/>
      </dsp:nvSpPr>
      <dsp:spPr>
        <a:xfrm rot="5400000">
          <a:off x="4469209" y="1527572"/>
          <a:ext cx="2262981" cy="3733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4. </a:t>
          </a:r>
          <a:r>
            <a:rPr lang="ru-RU" sz="2600" b="1" kern="1200" dirty="0" smtClean="0">
              <a:solidFill>
                <a:schemeClr val="bg1"/>
              </a:solidFill>
            </a:rPr>
            <a:t>С</a:t>
          </a:r>
          <a:r>
            <a:rPr lang="ru-RU" sz="2600" kern="1200" dirty="0" smtClean="0">
              <a:solidFill>
                <a:schemeClr val="bg1"/>
              </a:solidFill>
            </a:rPr>
            <a:t> (следствие)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– исходя из этого я делаю вывод…</a:t>
          </a:r>
          <a:endParaRPr lang="ru-RU" sz="2600" kern="1200" dirty="0">
            <a:solidFill>
              <a:schemeClr val="bg1"/>
            </a:solidFill>
          </a:endParaRPr>
        </a:p>
      </dsp:txBody>
      <dsp:txXfrm rot="-5400000">
        <a:off x="3733799" y="2828726"/>
        <a:ext cx="3733800" cy="1697236"/>
      </dsp:txXfrm>
    </dsp:sp>
    <dsp:sp modelId="{493457F8-8DFD-4147-BF47-8AE0248BA50B}">
      <dsp:nvSpPr>
        <dsp:cNvPr id="0" name=""/>
        <dsp:cNvSpPr/>
      </dsp:nvSpPr>
      <dsp:spPr>
        <a:xfrm>
          <a:off x="2613659" y="1697236"/>
          <a:ext cx="22402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Вопрос</a:t>
          </a:r>
          <a:endParaRPr lang="ru-RU" sz="3600" b="1" i="1" kern="1200" dirty="0"/>
        </a:p>
      </dsp:txBody>
      <dsp:txXfrm>
        <a:off x="2668894" y="1752471"/>
        <a:ext cx="21298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891C32-4599-4EDD-860C-2AC58457B9E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D52131-3403-4EA3-801F-8CCD76AA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18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1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5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1" y="5085184"/>
            <a:ext cx="6681010" cy="128110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Социальный портрет Беларуси</a:t>
            </a:r>
            <a:endParaRPr lang="ru-RU" dirty="0"/>
          </a:p>
        </p:txBody>
      </p:sp>
      <p:pic>
        <p:nvPicPr>
          <p:cNvPr id="10" name="Рисунок 9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6681011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9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Социальный состав населения РБ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1116780"/>
              </p:ext>
            </p:extLst>
          </p:nvPr>
        </p:nvGraphicFramePr>
        <p:xfrm>
          <a:off x="467544" y="1700808"/>
          <a:ext cx="7488832" cy="372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93"/>
                <a:gridCol w="5095439"/>
              </a:tblGrid>
              <a:tr h="2283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Критерии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Социальные группы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кол-во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…          </a:t>
                      </a:r>
                      <a:r>
                        <a:rPr lang="ru-RU" sz="1200" dirty="0" smtClean="0"/>
                        <a:t>млн. чел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плотность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…         человек на 1 км </a:t>
                      </a:r>
                      <a:r>
                        <a:rPr lang="ru-RU" sz="1200" dirty="0" smtClean="0">
                          <a:effectLst/>
                        </a:rPr>
                        <a:t>²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</a:tr>
              <a:tr h="2283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жительства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Горожане -  … %,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ельские жители - …  %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Этническая принадлежность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           </a:t>
                      </a:r>
                      <a:r>
                        <a:rPr lang="ru-RU" sz="1200" dirty="0" smtClean="0"/>
                        <a:t>национальностей;</a:t>
                      </a:r>
                      <a:r>
                        <a:rPr lang="ru-RU" sz="1200" baseline="0" dirty="0" smtClean="0"/>
                        <a:t> б</a:t>
                      </a:r>
                      <a:r>
                        <a:rPr lang="ru-RU" sz="1200" dirty="0" smtClean="0"/>
                        <a:t>елорусы -    %,</a:t>
                      </a:r>
                      <a:r>
                        <a:rPr lang="ru-RU" sz="1200" baseline="0" dirty="0" smtClean="0"/>
                        <a:t> р</a:t>
                      </a:r>
                      <a:r>
                        <a:rPr lang="ru-RU" sz="1200" dirty="0" smtClean="0"/>
                        <a:t>усские  -   %,</a:t>
                      </a:r>
                      <a:r>
                        <a:rPr lang="ru-RU" sz="1200" baseline="0" dirty="0" smtClean="0"/>
                        <a:t> п</a:t>
                      </a:r>
                      <a:r>
                        <a:rPr lang="ru-RU" sz="1200" dirty="0" smtClean="0"/>
                        <a:t>оляки -  %, украинцы -   % и др.</a:t>
                      </a:r>
                      <a:endParaRPr lang="ru-RU" sz="1200" dirty="0"/>
                    </a:p>
                  </a:txBody>
                  <a:tcPr/>
                </a:tc>
              </a:tr>
              <a:tr h="5606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Религиозная принадлежность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                   </a:t>
                      </a:r>
                      <a:r>
                        <a:rPr lang="ru-RU" sz="1200" dirty="0" smtClean="0"/>
                        <a:t>конфессий.</a:t>
                      </a:r>
                    </a:p>
                    <a:p>
                      <a:r>
                        <a:rPr lang="ru-RU" sz="1200" dirty="0" smtClean="0"/>
                        <a:t> православные -    %, католики -   %, остальные -   %.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Соотношение мужчин и женщин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1000 мужчин   …      женщин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Высшее - …%,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СО - %, ПТО -… %, общее среднее - … %, базовое -  …%</a:t>
                      </a:r>
                      <a:endParaRPr lang="ru-RU" sz="1200" dirty="0"/>
                    </a:p>
                  </a:txBody>
                  <a:tcPr/>
                </a:tc>
              </a:tr>
              <a:tr h="394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Сферы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Промышленность -.. %, торговля - …%, образование - …%, с/х - …%,  здравоохранение…%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572857"/>
              </p:ext>
            </p:extLst>
          </p:nvPr>
        </p:nvGraphicFramePr>
        <p:xfrm>
          <a:off x="539552" y="5589240"/>
          <a:ext cx="7416825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72275"/>
                <a:gridCol w="2472275"/>
                <a:gridCol w="247227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З (Знаю)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Х (Хочу узнать)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baseline="0" dirty="0" smtClean="0"/>
                        <a:t> У (</a:t>
                      </a:r>
                      <a:r>
                        <a:rPr lang="ru-RU" dirty="0" smtClean="0"/>
                        <a:t>Узнал)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be-B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be-B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06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Уровень образования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245646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7892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Сферы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0391560"/>
              </p:ext>
            </p:extLst>
          </p:nvPr>
        </p:nvGraphicFramePr>
        <p:xfrm>
          <a:off x="457200" y="1600200"/>
          <a:ext cx="7467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1956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368343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тенденции: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181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D445D-AA20-4C22-BB4B-BFD005956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6ED445D-AA20-4C22-BB4B-BFD005956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27008-EF0A-4246-BCF4-4F0472AC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31A27008-EF0A-4246-BCF4-4F0472AC1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D90C6-817C-4B0B-98E5-64684A1DE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3FD90C6-817C-4B0B-98E5-64684A1DE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532E7-DD2A-43C8-9086-DDA83C65C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A77532E7-DD2A-43C8-9086-DDA83C65C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348C0-E238-4518-8B38-0BF738B5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CB348C0-E238-4518-8B38-0BF738B54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52A78-35C9-4C57-84AB-AD4C2143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C7852A78-35C9-4C57-84AB-AD4C2143A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F5A89-48B7-455C-82C0-4D431082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A0F5A89-48B7-455C-82C0-4D431082C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62056-931E-4500-A288-33F434CA7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F462056-931E-4500-A288-33F434CA7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социальной политики государства</a:t>
            </a:r>
            <a:endParaRPr lang="be-BY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79918209"/>
              </p:ext>
            </p:extLst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000504"/>
            <a:ext cx="2928399" cy="20242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033" y="1785926"/>
            <a:ext cx="2835895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90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Тонкие и толстые вопросы</a:t>
            </a:r>
            <a:endParaRPr lang="be-BY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40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2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Тонкие  </a:t>
                      </a:r>
                      <a:r>
                        <a:rPr lang="ru-RU" sz="2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вопросы</a:t>
                      </a:r>
                      <a:endParaRPr lang="be-BY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2800" b="1" kern="1200">
                          <a:latin typeface="Times New Roman"/>
                          <a:ea typeface="Times New Roman"/>
                          <a:cs typeface="Times New Roman"/>
                        </a:rPr>
                        <a:t>Толстые</a:t>
                      </a:r>
                      <a:r>
                        <a:rPr lang="ru-RU" sz="2800" b="1" kern="1200">
                          <a:latin typeface="Times New Roman"/>
                          <a:ea typeface="Times New Roman"/>
                          <a:cs typeface="Times New Roman"/>
                        </a:rPr>
                        <a:t> вопросы</a:t>
                      </a:r>
                      <a:endParaRPr lang="be-BY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- Что такое уровень жизни?</a:t>
                      </a:r>
                      <a:endParaRPr lang="be-BY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- Что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такое качество жизни?</a:t>
                      </a:r>
                      <a:endParaRPr lang="be-BY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Какими показателями определяется благополучие населения страны?</a:t>
                      </a:r>
                      <a:endParaRPr lang="be-BY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Какое понятие шире: уровень жизни или качество жизни и почему?</a:t>
                      </a:r>
                      <a:endParaRPr lang="be-BY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социальной политики государства</a:t>
            </a:r>
            <a:endParaRPr lang="be-BY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42567628"/>
              </p:ext>
            </p:extLst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47602301"/>
              </p:ext>
            </p:extLst>
          </p:nvPr>
        </p:nvGraphicFramePr>
        <p:xfrm>
          <a:off x="4427984" y="2780928"/>
          <a:ext cx="3657600" cy="20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социальной политики государства</a:t>
            </a:r>
            <a:endParaRPr lang="be-BY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79154458"/>
              </p:ext>
            </p:extLst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9457508"/>
              </p:ext>
            </p:extLst>
          </p:nvPr>
        </p:nvGraphicFramePr>
        <p:xfrm>
          <a:off x="4267200" y="1600201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0084371"/>
              </p:ext>
            </p:extLst>
          </p:nvPr>
        </p:nvGraphicFramePr>
        <p:xfrm>
          <a:off x="4355976" y="378904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6948264" y="3284984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19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Уровень и качество жизни</a:t>
            </a:r>
            <a:endParaRPr lang="be-BY" dirty="0"/>
          </a:p>
        </p:txBody>
      </p:sp>
      <p:pic>
        <p:nvPicPr>
          <p:cNvPr id="5" name="Содержимое 4" descr="208482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4868"/>
          <a:stretch>
            <a:fillRect/>
          </a:stretch>
        </p:blipFill>
        <p:spPr>
          <a:xfrm>
            <a:off x="4788024" y="1844824"/>
            <a:ext cx="3894487" cy="3643338"/>
          </a:xfrm>
          <a:prstGeom prst="rect">
            <a:avLst/>
          </a:prstGeom>
        </p:spPr>
      </p:pic>
      <p:pic>
        <p:nvPicPr>
          <p:cNvPr id="9" name="Содержимое 8" descr="minsk_v_reitinge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421" t="13921" r="12515" b="15068"/>
          <a:stretch/>
        </p:blipFill>
        <p:spPr>
          <a:xfrm>
            <a:off x="539552" y="1844824"/>
            <a:ext cx="387927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МЗП и  БПМ в Беларуси</a:t>
            </a:r>
            <a:endParaRPr lang="be-BY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47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1571636"/>
                <a:gridCol w="1071570"/>
                <a:gridCol w="1000132"/>
                <a:gridCol w="1000132"/>
                <a:gridCol w="995346"/>
              </a:tblGrid>
              <a:tr h="548666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Понятие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Сущность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 г.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 г.</a:t>
                      </a:r>
                      <a:endParaRPr lang="be-BY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</a:t>
                      </a:r>
                      <a:endParaRPr lang="be-B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2017г.</a:t>
                      </a:r>
                      <a:endParaRPr lang="be-BY" dirty="0"/>
                    </a:p>
                  </a:txBody>
                  <a:tcPr/>
                </a:tc>
              </a:tr>
              <a:tr h="1758738">
                <a:tc>
                  <a:txBody>
                    <a:bodyPr/>
                    <a:lstStyle/>
                    <a:p>
                      <a:r>
                        <a:rPr lang="ru-RU" dirty="0" smtClean="0"/>
                        <a:t>МЗП (</a:t>
                      </a:r>
                      <a:r>
                        <a:rPr lang="ru-RU" dirty="0" err="1" smtClean="0"/>
                        <a:t>миним</a:t>
                      </a:r>
                      <a:r>
                        <a:rPr lang="ru-RU" dirty="0" smtClean="0"/>
                        <a:t>. заработная плата)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Нижняя граница оплаты труда работника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208 800 бел. руб.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1.109.120 бел. руб.</a:t>
                      </a:r>
                      <a:endParaRPr lang="be-BY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2 300 000 бел. руб.</a:t>
                      </a:r>
                      <a:endParaRPr lang="be-B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бел. руб.</a:t>
                      </a:r>
                      <a:endParaRPr lang="be-BY" dirty="0" smtClean="0"/>
                    </a:p>
                    <a:p>
                      <a:endParaRPr lang="be-BY" dirty="0"/>
                    </a:p>
                  </a:txBody>
                  <a:tcPr/>
                </a:tc>
              </a:tr>
              <a:tr h="2164601">
                <a:tc>
                  <a:txBody>
                    <a:bodyPr/>
                    <a:lstStyle/>
                    <a:p>
                      <a:r>
                        <a:rPr lang="ru-RU" dirty="0" smtClean="0"/>
                        <a:t>БПМ (бюджет прожиточного минимума)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Денежный минимум, необходимый человеку, чтобы выжить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209 680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бел.руб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be-BY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843 870 бел. руб. </a:t>
                      </a:r>
                      <a:endParaRPr lang="be-BY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5</a:t>
                      </a:r>
                      <a:r>
                        <a:rPr lang="ru-RU" dirty="0" smtClean="0"/>
                        <a:t>67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810 бел. руб.</a:t>
                      </a:r>
                      <a:endParaRPr lang="be-B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180.10</a:t>
                      </a:r>
                    </a:p>
                    <a:p>
                      <a:r>
                        <a:rPr lang="ru-RU" dirty="0" smtClean="0"/>
                        <a:t>бел. руб.</a:t>
                      </a:r>
                      <a:endParaRPr lang="be-BY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8" descr="46932394_0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71810"/>
            <a:ext cx="1162056" cy="773905"/>
          </a:xfrm>
          <a:prstGeom prst="rect">
            <a:avLst/>
          </a:prstGeom>
        </p:spPr>
      </p:pic>
      <p:pic>
        <p:nvPicPr>
          <p:cNvPr id="8" name="Содержимое 7" descr="0512090820082558_ph.jpg"/>
          <p:cNvPicPr>
            <a:picLocks noChangeAspect="1"/>
          </p:cNvPicPr>
          <p:nvPr/>
        </p:nvPicPr>
        <p:blipFill>
          <a:blip r:embed="rId3"/>
          <a:srcRect l="11765" r="11765"/>
          <a:stretch>
            <a:fillRect/>
          </a:stretch>
        </p:blipFill>
        <p:spPr>
          <a:xfrm>
            <a:off x="785786" y="4857760"/>
            <a:ext cx="928694" cy="9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Игра-приветствие</a:t>
            </a:r>
            <a:br>
              <a:rPr lang="ru-RU" sz="3200" dirty="0" smtClean="0"/>
            </a:br>
            <a:r>
              <a:rPr lang="ru-RU" sz="3200" dirty="0" smtClean="0"/>
              <a:t> «Что в «Здравствуйте» тебе моем»?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О</a:t>
            </a:r>
            <a:r>
              <a:rPr lang="ru-RU" sz="2800" dirty="0" smtClean="0">
                <a:latin typeface="Times New Roman"/>
                <a:ea typeface="Calibri"/>
              </a:rPr>
              <a:t>звучить </a:t>
            </a:r>
            <a:r>
              <a:rPr lang="ru-RU" sz="2800" dirty="0">
                <a:latin typeface="Times New Roman"/>
                <a:ea typeface="Calibri"/>
              </a:rPr>
              <a:t>пожелания </a:t>
            </a:r>
            <a:r>
              <a:rPr lang="ru-RU" sz="2800" dirty="0" smtClean="0">
                <a:latin typeface="Times New Roman"/>
                <a:ea typeface="Calibri"/>
              </a:rPr>
              <a:t>для учащихся группы на </a:t>
            </a:r>
            <a:r>
              <a:rPr lang="ru-RU" sz="2800" dirty="0">
                <a:latin typeface="Times New Roman"/>
                <a:ea typeface="Calibri"/>
              </a:rPr>
              <a:t>каждую букву слова «здравствуйте», которые можно подарить другому </a:t>
            </a:r>
            <a:r>
              <a:rPr lang="ru-RU" sz="2800" dirty="0" smtClean="0">
                <a:latin typeface="Times New Roman"/>
                <a:ea typeface="Calibri"/>
              </a:rPr>
              <a:t>человеку.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Правило </a:t>
            </a:r>
            <a:r>
              <a:rPr lang="ru-RU" sz="2800" dirty="0">
                <a:latin typeface="Times New Roman"/>
                <a:ea typeface="Calibri"/>
              </a:rPr>
              <a:t>игры: не пропустить ни одной буквы, не повторить пожелания на одну и ту же </a:t>
            </a:r>
            <a:r>
              <a:rPr lang="ru-RU" sz="2800" dirty="0" smtClean="0">
                <a:latin typeface="Times New Roman"/>
                <a:ea typeface="Calibri"/>
              </a:rPr>
              <a:t>букву.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4714884"/>
            <a:ext cx="7358113" cy="1512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ЗДРАВСТВУЙТЕ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15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Социальная защита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2132856"/>
            <a:ext cx="4133469" cy="3096344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90436248"/>
              </p:ext>
            </p:extLst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0524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876021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4846" y="-8415"/>
            <a:ext cx="7467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20624" lvl="0" indent="-384048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be-BY" sz="2800" b="1" dirty="0" smtClean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be-BY" sz="2800" b="1" dirty="0" smtClean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</a:br>
            <a:r>
              <a:rPr lang="be-BY" sz="3600" b="1" dirty="0" smtClean="0">
                <a:solidFill>
                  <a:schemeClr val="bg1"/>
                </a:solidFill>
                <a:latin typeface="+mn-lt"/>
                <a:ea typeface="+mn-ea"/>
                <a:cs typeface="Times New Roman"/>
              </a:rPr>
              <a:t>ПОПС-формула</a:t>
            </a:r>
            <a:r>
              <a:rPr lang="be-BY" sz="3600" b="1" dirty="0">
                <a:solidFill>
                  <a:schemeClr val="bg1"/>
                </a:solidFill>
                <a:latin typeface="+mn-lt"/>
                <a:ea typeface="+mn-ea"/>
                <a:cs typeface="Times New Roman"/>
              </a:rPr>
              <a:t/>
            </a:r>
            <a:br>
              <a:rPr lang="be-BY" sz="3600" b="1" dirty="0">
                <a:solidFill>
                  <a:schemeClr val="bg1"/>
                </a:solidFill>
                <a:latin typeface="+mn-lt"/>
                <a:ea typeface="+mn-ea"/>
                <a:cs typeface="Times New Roman"/>
              </a:rPr>
            </a:br>
            <a:r>
              <a:rPr lang="be-BY" sz="3600" b="1" dirty="0">
                <a:solidFill>
                  <a:schemeClr val="bg1"/>
                </a:solidFill>
                <a:latin typeface="+mn-lt"/>
                <a:ea typeface="+mn-ea"/>
                <a:cs typeface="Times New Roman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  <a:t>PRES</a:t>
            </a:r>
            <a:r>
              <a:rPr lang="ru-RU" sz="3600" b="1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  <a:t>-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  <a:t>formula </a:t>
            </a:r>
            <a:r>
              <a:rPr lang="be-BY" sz="3600" b="1" dirty="0">
                <a:solidFill>
                  <a:schemeClr val="bg1"/>
                </a:solidFill>
                <a:latin typeface="+mn-lt"/>
                <a:ea typeface="+mn-ea"/>
                <a:cs typeface="Times New Roman"/>
              </a:rPr>
              <a:t>)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</a:b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7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Меры социальной защиты</a:t>
            </a:r>
            <a:endParaRPr lang="ru-RU" dirty="0"/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6674282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27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Демографическая безопасность</a:t>
            </a:r>
            <a:endParaRPr lang="ru-RU" dirty="0"/>
          </a:p>
        </p:txBody>
      </p:sp>
      <p:pic>
        <p:nvPicPr>
          <p:cNvPr id="5" name="Picture 2" descr="G:\ЕДИ КАРТИНКИ\mnogodetnaja-sem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76872"/>
            <a:ext cx="4189192" cy="279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71959832"/>
              </p:ext>
            </p:extLst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4086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48164834"/>
              </p:ext>
            </p:extLst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Демографические</a:t>
            </a:r>
            <a:br>
              <a:rPr lang="ru-RU" dirty="0" smtClean="0"/>
            </a:br>
            <a:r>
              <a:rPr lang="ru-RU" dirty="0" smtClean="0"/>
              <a:t> угрозы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77"/>
          <a:stretch/>
        </p:blipFill>
        <p:spPr>
          <a:xfrm>
            <a:off x="4267200" y="1772816"/>
            <a:ext cx="3657600" cy="4320480"/>
          </a:xfrm>
        </p:spPr>
      </p:pic>
    </p:spTree>
    <p:extLst>
      <p:ext uri="{BB962C8B-B14F-4D97-AF65-F5344CB8AC3E}">
        <p14:creationId xmlns:p14="http://schemas.microsoft.com/office/powerpoint/2010/main" xmlns="" val="420803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«Квадрат вопросов»</a:t>
            </a:r>
            <a:endParaRPr lang="ru-RU" dirty="0"/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7282258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429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Демографические угрозы РБ</a:t>
            </a:r>
            <a:endParaRPr lang="be-BY" dirty="0"/>
          </a:p>
        </p:txBody>
      </p:sp>
      <p:graphicFrame>
        <p:nvGraphicFramePr>
          <p:cNvPr id="4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9879914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Гендерная политика</a:t>
            </a:r>
            <a:endParaRPr lang="be-BY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43372"/>
            <a:ext cx="4200678" cy="2801852"/>
          </a:xfr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34737128"/>
              </p:ext>
            </p:extLst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Фишбоун</a:t>
            </a:r>
            <a:r>
              <a:rPr lang="ru-RU" dirty="0" smtClean="0"/>
              <a:t>»</a:t>
            </a:r>
            <a:endParaRPr lang="be-BY" dirty="0"/>
          </a:p>
        </p:txBody>
      </p:sp>
      <p:pic>
        <p:nvPicPr>
          <p:cNvPr id="9" name="Содержимое 8" descr="http://sevidova.13-school.ru/images/fis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785818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Гендерные проблемы РБ и пути их решения</a:t>
            </a:r>
            <a:endParaRPr lang="be-BY" dirty="0"/>
          </a:p>
        </p:txBody>
      </p:sp>
      <p:pic>
        <p:nvPicPr>
          <p:cNvPr id="4" name="Содержимое 8" descr="http://sevidova.13-school.ru/images/fis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44824"/>
            <a:ext cx="785818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642910" y="3500438"/>
            <a:ext cx="228601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 err="1" smtClean="0">
                <a:solidFill>
                  <a:schemeClr val="bg1"/>
                </a:solidFill>
              </a:rPr>
              <a:t>гендерного</a:t>
            </a:r>
            <a:r>
              <a:rPr lang="ru-RU" dirty="0" smtClean="0">
                <a:solidFill>
                  <a:schemeClr val="bg1"/>
                </a:solidFill>
              </a:rPr>
              <a:t> равенства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3884" y="5072074"/>
            <a:ext cx="328614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Перегруж.домаш</a:t>
            </a:r>
            <a:r>
              <a:rPr lang="ru-RU" dirty="0" smtClean="0">
                <a:solidFill>
                  <a:schemeClr val="bg1"/>
                </a:solidFill>
              </a:rPr>
              <a:t>. работой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5072074"/>
            <a:ext cx="328614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Неравенство в должностях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0505" y="2130101"/>
            <a:ext cx="342902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Диксриминация по признаку пола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6512" y="3140968"/>
            <a:ext cx="2317936" cy="1502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Отказ от существу-ющих гендерных стереотипов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3968" y="2130101"/>
            <a:ext cx="40028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Отсут-е равных возм. для реализации своих потребностей</a:t>
            </a:r>
            <a:endParaRPr lang="be-BY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оциология</a:t>
            </a:r>
            <a:endParaRPr lang="ru-RU" i="1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Социальный состав населения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структура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МЗП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БПМ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Демография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Конфессия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Этнос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Социальное государство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14561" r="8659" b="74025"/>
          <a:stretch>
            <a:fillRect/>
          </a:stretch>
        </p:blipFill>
        <p:spPr bwMode="auto">
          <a:xfrm>
            <a:off x="467544" y="404665"/>
            <a:ext cx="7981556" cy="8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467544" y="1306512"/>
            <a:ext cx="7981556" cy="5002808"/>
            <a:chOff x="432" y="1933"/>
            <a:chExt cx="5328" cy="2387"/>
          </a:xfrm>
        </p:grpSpPr>
        <p:pic>
          <p:nvPicPr>
            <p:cNvPr id="6" name="Picture 8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73" t="43578" r="8659" b="7683"/>
            <a:stretch/>
          </p:blipFill>
          <p:spPr bwMode="auto">
            <a:xfrm>
              <a:off x="432" y="1933"/>
              <a:ext cx="5328" cy="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82"/>
            <p:cNvSpPr>
              <a:spLocks noChangeArrowheads="1"/>
            </p:cNvSpPr>
            <p:nvPr/>
          </p:nvSpPr>
          <p:spPr bwMode="auto">
            <a:xfrm>
              <a:off x="1383" y="3702"/>
              <a:ext cx="4173" cy="4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3538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.</a:t>
            </a:r>
            <a:r>
              <a:rPr lang="be-BY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be-BY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6020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«Белорусский крест»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xmlns="" val="148449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Прогнозные сценарии численности населения РБ  до 2030 г.</a:t>
            </a:r>
            <a:endParaRPr lang="be-BY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902"/>
            <a:ext cx="7499176" cy="448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73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Средняя продолжительность жизни в Европе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65"/>
          <a:stretch/>
        </p:blipFill>
        <p:spPr>
          <a:xfrm>
            <a:off x="1403648" y="1556792"/>
            <a:ext cx="5677990" cy="4853136"/>
          </a:xfrm>
        </p:spPr>
      </p:pic>
    </p:spTree>
    <p:extLst>
      <p:ext uri="{BB962C8B-B14F-4D97-AF65-F5344CB8AC3E}">
        <p14:creationId xmlns:p14="http://schemas.microsoft.com/office/powerpoint/2010/main" xmlns="" val="292956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«Утечка мозгов»</a:t>
            </a:r>
            <a:endParaRPr lang="be-BY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3528392" cy="3528392"/>
          </a:xfrm>
        </p:spPr>
      </p:pic>
      <p:graphicFrame>
        <p:nvGraphicFramePr>
          <p:cNvPr id="7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34737128"/>
              </p:ext>
            </p:extLst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Употребление алкоголя на душу населения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6333897"/>
              </p:ext>
            </p:extLst>
          </p:nvPr>
        </p:nvGraphicFramePr>
        <p:xfrm>
          <a:off x="457200" y="1600200"/>
          <a:ext cx="807524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304256"/>
                <a:gridCol w="4032448"/>
              </a:tblGrid>
              <a:tr h="13086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Потребление чистого   спирта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  год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Классификация ВОЗ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Беларусь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17,5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24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3 литров в год на жителя страны  с 15 лет и старше -</a:t>
                      </a:r>
                      <a:r>
                        <a:rPr lang="ru-RU" sz="2400" b="0" i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низкий,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24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3 до 5 литров – средний,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24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более 8 литров – высокий</a:t>
                      </a:r>
                      <a:r>
                        <a:rPr lang="ru-RU" sz="2400" b="0" i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i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ведет к генетическому вырождению нации</a:t>
                      </a:r>
                      <a:endParaRPr lang="ru-RU" sz="2400" b="1" i="0" dirty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Россия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13,9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Украина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13,9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Польша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12,5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Латвия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12,3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Грузия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7,7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642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Проблема абортов в РБ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164061" cy="4680520"/>
          </a:xfrm>
        </p:spPr>
      </p:pic>
    </p:spTree>
    <p:extLst>
      <p:ext uri="{BB962C8B-B14F-4D97-AF65-F5344CB8AC3E}">
        <p14:creationId xmlns:p14="http://schemas.microsoft.com/office/powerpoint/2010/main" xmlns="" val="230277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Рефлексивная мишень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891506"/>
            <a:ext cx="421005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6372200" y="1850498"/>
            <a:ext cx="1872208" cy="648072"/>
          </a:xfrm>
          <a:prstGeom prst="rect">
            <a:avLst/>
          </a:prstGeom>
          <a:gradFill rotWithShape="1">
            <a:gsLst>
              <a:gs pos="0">
                <a:srgbClr val="EB5605">
                  <a:tint val="50000"/>
                  <a:satMod val="180000"/>
                  <a:lumMod val="100000"/>
                </a:srgbClr>
              </a:gs>
              <a:gs pos="40000">
                <a:srgbClr val="EB5605">
                  <a:tint val="60000"/>
                  <a:satMod val="130000"/>
                  <a:lumMod val="100000"/>
                </a:srgbClr>
              </a:gs>
              <a:gs pos="100000">
                <a:srgbClr val="EB560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EB560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Интерес к теме урока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170206"/>
            <a:ext cx="1872208" cy="648072"/>
          </a:xfrm>
          <a:prstGeom prst="rect">
            <a:avLst/>
          </a:prstGeom>
          <a:gradFill rotWithShape="1">
            <a:gsLst>
              <a:gs pos="0">
                <a:srgbClr val="EB5605">
                  <a:tint val="50000"/>
                  <a:satMod val="180000"/>
                  <a:lumMod val="100000"/>
                </a:srgbClr>
              </a:gs>
              <a:gs pos="40000">
                <a:srgbClr val="EB5605">
                  <a:tint val="60000"/>
                  <a:satMod val="130000"/>
                  <a:lumMod val="100000"/>
                </a:srgbClr>
              </a:gs>
              <a:gs pos="100000">
                <a:srgbClr val="EB560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EB560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Моя работа на уроке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00376"/>
            <a:ext cx="1872208" cy="648072"/>
          </a:xfrm>
          <a:prstGeom prst="rect">
            <a:avLst/>
          </a:prstGeom>
          <a:gradFill rotWithShape="1">
            <a:gsLst>
              <a:gs pos="0">
                <a:srgbClr val="EB5605">
                  <a:tint val="50000"/>
                  <a:satMod val="180000"/>
                  <a:lumMod val="100000"/>
                </a:srgbClr>
              </a:gs>
              <a:gs pos="40000">
                <a:srgbClr val="EB5605">
                  <a:tint val="60000"/>
                  <a:satMod val="130000"/>
                  <a:lumMod val="100000"/>
                </a:srgbClr>
              </a:gs>
              <a:gs pos="100000">
                <a:srgbClr val="EB560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EB560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Доступность нового мат-ла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44824"/>
            <a:ext cx="1872208" cy="648072"/>
          </a:xfrm>
          <a:prstGeom prst="rect">
            <a:avLst/>
          </a:prstGeom>
          <a:gradFill rotWithShape="1">
            <a:gsLst>
              <a:gs pos="0">
                <a:srgbClr val="EB5605">
                  <a:tint val="50000"/>
                  <a:satMod val="180000"/>
                  <a:lumMod val="100000"/>
                </a:srgbClr>
              </a:gs>
              <a:gs pos="40000">
                <a:srgbClr val="EB5605">
                  <a:tint val="60000"/>
                  <a:satMod val="130000"/>
                  <a:lumMod val="100000"/>
                </a:srgbClr>
              </a:gs>
              <a:gs pos="100000">
                <a:srgbClr val="EB560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EB560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Методы и приемы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На 6 баллов</a:t>
            </a:r>
            <a:r>
              <a:rPr lang="ru-RU" sz="2200" dirty="0" smtClean="0"/>
              <a:t>: </a:t>
            </a:r>
          </a:p>
          <a:p>
            <a:pPr>
              <a:buNone/>
            </a:pPr>
            <a:r>
              <a:rPr lang="ru-RU" sz="2200" dirty="0" smtClean="0"/>
              <a:t>§12, конспект, термины;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>
                <a:solidFill>
                  <a:srgbClr val="FF0000"/>
                </a:solidFill>
              </a:rPr>
              <a:t> На  8 баллов:</a:t>
            </a:r>
          </a:p>
          <a:p>
            <a:pPr lvl="0">
              <a:buClr>
                <a:srgbClr val="7FD13B"/>
              </a:buClr>
              <a:buNone/>
            </a:pPr>
            <a:r>
              <a:rPr lang="ru-RU" sz="2200" dirty="0">
                <a:solidFill>
                  <a:prstClr val="black"/>
                </a:solidFill>
              </a:rPr>
              <a:t>сообщение (экстенсивный и интенсивный рост экономики с.126); приоритеты соц.-</a:t>
            </a:r>
            <a:r>
              <a:rPr lang="ru-RU" sz="2200" dirty="0" err="1">
                <a:solidFill>
                  <a:prstClr val="black"/>
                </a:solidFill>
              </a:rPr>
              <a:t>экон</a:t>
            </a:r>
            <a:r>
              <a:rPr lang="ru-RU" sz="2200" dirty="0">
                <a:solidFill>
                  <a:prstClr val="black"/>
                </a:solidFill>
              </a:rPr>
              <a:t>. развития (с. 129)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>
                <a:solidFill>
                  <a:srgbClr val="FF0000"/>
                </a:solidFill>
              </a:rPr>
              <a:t> На 10 баллов:</a:t>
            </a:r>
          </a:p>
          <a:p>
            <a:pPr marL="36576" indent="0">
              <a:buNone/>
            </a:pPr>
            <a:r>
              <a:rPr lang="ru-RU" sz="2200" dirty="0" smtClean="0"/>
              <a:t>сочинение-рассуждение по высказыванию </a:t>
            </a:r>
            <a:r>
              <a:rPr lang="ru-RU" sz="2200" dirty="0" smtClean="0">
                <a:solidFill>
                  <a:prstClr val="black"/>
                </a:solidFill>
              </a:rPr>
              <a:t>М.В</a:t>
            </a:r>
            <a:r>
              <a:rPr lang="ru-RU" sz="2200" dirty="0">
                <a:solidFill>
                  <a:prstClr val="black"/>
                </a:solidFill>
              </a:rPr>
              <a:t>. </a:t>
            </a:r>
            <a:r>
              <a:rPr lang="ru-RU" sz="2200" dirty="0" smtClean="0">
                <a:solidFill>
                  <a:prstClr val="black"/>
                </a:solidFill>
              </a:rPr>
              <a:t>Ломоносова</a:t>
            </a:r>
            <a:endParaRPr lang="ru-RU" sz="2200" dirty="0">
              <a:solidFill>
                <a:prstClr val="black"/>
              </a:solidFill>
            </a:endParaRPr>
          </a:p>
          <a:p>
            <a:pPr>
              <a:buNone/>
            </a:pPr>
            <a:endParaRPr lang="ru-RU" sz="2200" dirty="0" smtClean="0"/>
          </a:p>
          <a:p>
            <a:pPr lvl="0">
              <a:buClr>
                <a:srgbClr val="7FD13B"/>
              </a:buClr>
            </a:pPr>
            <a:r>
              <a:rPr lang="ru-RU" sz="2200" dirty="0">
                <a:solidFill>
                  <a:prstClr val="black"/>
                </a:solidFill>
              </a:rPr>
              <a:t>«Любое государство, которое радеет о своем процветании, в первую очередь должно думать о </a:t>
            </a:r>
            <a:r>
              <a:rPr lang="ru-RU" sz="2200" dirty="0" err="1">
                <a:solidFill>
                  <a:prstClr val="black"/>
                </a:solidFill>
              </a:rPr>
              <a:t>прирастании</a:t>
            </a:r>
            <a:r>
              <a:rPr lang="ru-RU" sz="2200" dirty="0">
                <a:solidFill>
                  <a:prstClr val="black"/>
                </a:solidFill>
              </a:rPr>
              <a:t> населения</a:t>
            </a:r>
            <a:r>
              <a:rPr lang="ru-RU" sz="2200" dirty="0" smtClean="0">
                <a:solidFill>
                  <a:prstClr val="black"/>
                </a:solidFill>
              </a:rPr>
              <a:t>».</a:t>
            </a:r>
          </a:p>
          <a:p>
            <a:pPr lvl="0">
              <a:buClr>
                <a:srgbClr val="7FD13B"/>
              </a:buClr>
            </a:pPr>
            <a:r>
              <a:rPr lang="ru-RU" sz="2200" dirty="0" smtClean="0">
                <a:solidFill>
                  <a:prstClr val="black"/>
                </a:solidFill>
              </a:rPr>
              <a:t>Докажите</a:t>
            </a:r>
            <a:r>
              <a:rPr lang="ru-RU" sz="2200" dirty="0">
                <a:solidFill>
                  <a:prstClr val="black"/>
                </a:solidFill>
              </a:rPr>
              <a:t>, что данная позиция актуальна и применима к сегодняшней демографической ситуации в Беларуси.</a:t>
            </a:r>
            <a:endParaRPr lang="be-BY" sz="2200" dirty="0">
              <a:solidFill>
                <a:prstClr val="black"/>
              </a:solidFill>
            </a:endParaRPr>
          </a:p>
          <a:p>
            <a:pPr lvl="0">
              <a:buClr>
                <a:srgbClr val="7FD13B"/>
              </a:buClr>
            </a:pPr>
            <a:endParaRPr lang="be-BY" sz="2300" dirty="0">
              <a:solidFill>
                <a:prstClr val="black"/>
              </a:solidFill>
            </a:endParaRP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be-BY" dirty="0"/>
          </a:p>
        </p:txBody>
      </p:sp>
      <p:pic>
        <p:nvPicPr>
          <p:cNvPr id="8" name="Содержимое 16" descr="Колокольчики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143668" cy="459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Верите ли вы, что...?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smtClean="0">
                <a:solidFill>
                  <a:prstClr val="black"/>
                </a:solidFill>
              </a:rPr>
              <a:t>по прогнозам ученых численность населения Беларуси через 100 лет сократится в 4 раза?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2.  средняя продолжительность жизни в Беларуси – 75 лет?</a:t>
            </a:r>
          </a:p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3. на 1000 мужчин в Беларуси приходится 1150 женщин?</a:t>
            </a:r>
          </a:p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4. </a:t>
            </a:r>
            <a:r>
              <a:rPr lang="ru-RU" dirty="0" smtClean="0">
                <a:solidFill>
                  <a:prstClr val="black"/>
                </a:solidFill>
              </a:rPr>
              <a:t>размер </a:t>
            </a:r>
            <a:r>
              <a:rPr lang="ru-RU" dirty="0">
                <a:solidFill>
                  <a:prstClr val="black"/>
                </a:solidFill>
              </a:rPr>
              <a:t>МЗП в Беларуси -</a:t>
            </a:r>
            <a:r>
              <a:rPr lang="ru-RU" dirty="0" smtClean="0">
                <a:solidFill>
                  <a:prstClr val="black"/>
                </a:solidFill>
              </a:rPr>
              <a:t>105$?</a:t>
            </a:r>
            <a:endParaRPr lang="ru-RU" u="sng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96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5. соотношение городского и сельского  населения в стране 60:40?</a:t>
            </a:r>
          </a:p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6. в Беларуси на 1000 новорожденных мальчиков  приходится 941 девочка?</a:t>
            </a:r>
          </a:p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7.в  РБ средняя зарплата женщин примерно на 25% меньше, чем мужчин.</a:t>
            </a:r>
            <a:br>
              <a:rPr lang="ru-RU" dirty="0">
                <a:solidFill>
                  <a:prstClr val="black"/>
                </a:solidFill>
              </a:rPr>
            </a:br>
            <a:endParaRPr lang="be-BY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Верите ли вы, что…?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65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8.в стране доля лиц в возрасте 65 лет и старше составляет </a:t>
            </a:r>
            <a:r>
              <a:rPr lang="ru-RU" dirty="0" smtClean="0">
                <a:solidFill>
                  <a:prstClr val="black"/>
                </a:solidFill>
              </a:rPr>
              <a:t>20%?</a:t>
            </a:r>
            <a:endParaRPr lang="ru-RU" dirty="0">
              <a:solidFill>
                <a:prstClr val="black"/>
              </a:solidFill>
            </a:endParaRPr>
          </a:p>
          <a:p>
            <a:pPr>
              <a:buClr>
                <a:srgbClr val="7FD13B"/>
              </a:buClr>
            </a:pPr>
            <a:r>
              <a:rPr lang="ru-RU" dirty="0">
                <a:solidFill>
                  <a:prstClr val="black"/>
                </a:solidFill>
              </a:rPr>
              <a:t> 9. </a:t>
            </a:r>
            <a:r>
              <a:rPr lang="ru-RU" dirty="0" smtClean="0">
                <a:solidFill>
                  <a:prstClr val="black"/>
                </a:solidFill>
              </a:rPr>
              <a:t>3 </a:t>
            </a:r>
            <a:r>
              <a:rPr lang="ru-RU" dirty="0">
                <a:solidFill>
                  <a:prstClr val="black"/>
                </a:solidFill>
              </a:rPr>
              <a:t>% отцов  в Беларуси находится в отпуске по уходу за ребенком?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10</a:t>
            </a:r>
            <a:r>
              <a:rPr lang="ru-RU" dirty="0">
                <a:solidFill>
                  <a:prstClr val="black"/>
                </a:solidFill>
              </a:rPr>
              <a:t>. серьезную проблему и демографическую угрозу в стране представляют аборты?</a:t>
            </a:r>
          </a:p>
          <a:p>
            <a:pPr lvl="0">
              <a:buClr>
                <a:srgbClr val="7FD13B"/>
              </a:buClr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be-BY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Верите ли вы, что…?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22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Правильные 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Да, если показатели рождаемости и смертности останутся на теперешнем уровне, а миграция будет нулевой.</a:t>
            </a:r>
            <a:endParaRPr lang="ru-RU" dirty="0"/>
          </a:p>
          <a:p>
            <a:r>
              <a:rPr lang="ru-RU" dirty="0"/>
              <a:t>2.  Нет, средняя продолжительность жизни в Беларуси – 70 лет.</a:t>
            </a:r>
          </a:p>
          <a:p>
            <a:r>
              <a:rPr lang="ru-RU" dirty="0"/>
              <a:t>3. Да, на 1000 мужчин в Беларуси приходится 1150 женщин.</a:t>
            </a:r>
          </a:p>
          <a:p>
            <a:r>
              <a:rPr lang="ru-RU" dirty="0"/>
              <a:t>4. </a:t>
            </a:r>
            <a:r>
              <a:rPr lang="ru-RU" dirty="0" smtClean="0"/>
              <a:t>Нет, </a:t>
            </a:r>
            <a:r>
              <a:rPr lang="ru-RU" dirty="0"/>
              <a:t>размер МЗП в Беларуси -</a:t>
            </a:r>
            <a:r>
              <a:rPr lang="ru-RU" dirty="0" smtClean="0"/>
              <a:t>100$.</a:t>
            </a: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5. Нет, </a:t>
            </a:r>
            <a:r>
              <a:rPr lang="ru-RU" dirty="0"/>
              <a:t>соотношение городского и сельского  населения в стране 70:30.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876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6.Да,  в Беларуси на 1000 новорожденных мальчиков приходится 941 девочка.</a:t>
            </a:r>
          </a:p>
          <a:p>
            <a:r>
              <a:rPr lang="ru-RU" dirty="0"/>
              <a:t>7.Да, в  РБ средняя зарплата женщин примерно на 25% меньше, чем мужчин.</a:t>
            </a:r>
          </a:p>
          <a:p>
            <a:r>
              <a:rPr lang="ru-RU" dirty="0"/>
              <a:t>8.Нет, в  стране доля лиц в возрасте 65 лет и старше составляет 27%.</a:t>
            </a:r>
          </a:p>
          <a:p>
            <a:r>
              <a:rPr lang="ru-RU" dirty="0"/>
              <a:t> 9</a:t>
            </a:r>
            <a:r>
              <a:rPr lang="ru-RU" dirty="0" smtClean="0"/>
              <a:t>.</a:t>
            </a:r>
            <a:r>
              <a:rPr lang="ru-RU" dirty="0"/>
              <a:t> Нет, 1 % отцов  в Беларуси находится в отпуске по уходу за ребенком. </a:t>
            </a:r>
            <a:endParaRPr lang="ru-RU" dirty="0" smtClean="0"/>
          </a:p>
          <a:p>
            <a:r>
              <a:rPr lang="ru-RU" dirty="0" smtClean="0"/>
              <a:t>10.Да</a:t>
            </a:r>
            <a:r>
              <a:rPr lang="ru-RU" dirty="0"/>
              <a:t>, </a:t>
            </a:r>
            <a:r>
              <a:rPr lang="ru-RU" dirty="0">
                <a:solidFill>
                  <a:prstClr val="black"/>
                </a:solidFill>
              </a:rPr>
              <a:t>с 1990 по 2012 г. в Беларуси произведено 2 751 616 </a:t>
            </a:r>
            <a:r>
              <a:rPr lang="ru-RU" dirty="0" smtClean="0">
                <a:solidFill>
                  <a:prstClr val="black"/>
                </a:solidFill>
              </a:rPr>
              <a:t>абортов.</a:t>
            </a:r>
          </a:p>
          <a:p>
            <a:endParaRPr lang="be-BY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109450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1. Социальный и национальный состав населения.</a:t>
            </a:r>
          </a:p>
          <a:p>
            <a:r>
              <a:rPr lang="ru-RU" dirty="0" smtClean="0"/>
              <a:t>2.Качество и уровень жизни населения.</a:t>
            </a:r>
          </a:p>
          <a:p>
            <a:r>
              <a:rPr lang="ru-RU" dirty="0" smtClean="0"/>
              <a:t>3.Социальная защита населения.</a:t>
            </a:r>
          </a:p>
          <a:p>
            <a:r>
              <a:rPr lang="ru-RU" dirty="0" smtClean="0"/>
              <a:t>4. Демографическая политика.</a:t>
            </a:r>
            <a:endParaRPr lang="ru-RU" dirty="0"/>
          </a:p>
        </p:txBody>
      </p:sp>
      <p:pic>
        <p:nvPicPr>
          <p:cNvPr id="5" name="Объект 4" descr="1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76872"/>
            <a:ext cx="3905200" cy="27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594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2630</TotalTime>
  <Words>1074</Words>
  <Application>Microsoft Office PowerPoint</Application>
  <PresentationFormat>Экран (4:3)</PresentationFormat>
  <Paragraphs>238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Социальный портрет Беларуси</vt:lpstr>
      <vt:lpstr>Игра-приветствие  «Что в «Здравствуйте» тебе моем»?</vt:lpstr>
      <vt:lpstr>Разминка</vt:lpstr>
      <vt:lpstr>Верите ли вы, что...?</vt:lpstr>
      <vt:lpstr>Верите ли вы, что…?</vt:lpstr>
      <vt:lpstr>Верите ли вы, что…?</vt:lpstr>
      <vt:lpstr>Правильные ответы</vt:lpstr>
      <vt:lpstr>Правильные ответы</vt:lpstr>
      <vt:lpstr>План</vt:lpstr>
      <vt:lpstr>Социальный состав населения РБ</vt:lpstr>
      <vt:lpstr>Уровень образования</vt:lpstr>
      <vt:lpstr>Сферы деятельности</vt:lpstr>
      <vt:lpstr>Основные тенденции:</vt:lpstr>
      <vt:lpstr>Показатели социальной политики государства</vt:lpstr>
      <vt:lpstr>Тонкие и толстые вопросы</vt:lpstr>
      <vt:lpstr>Показатели социальной политики государства</vt:lpstr>
      <vt:lpstr>Показатели социальной политики государства</vt:lpstr>
      <vt:lpstr>Уровень и качество жизни</vt:lpstr>
      <vt:lpstr>МЗП и  БПМ в Беларуси</vt:lpstr>
      <vt:lpstr>Социальная защита</vt:lpstr>
      <vt:lpstr> ПОПС-формула (PRES-formula ) </vt:lpstr>
      <vt:lpstr>Меры социальной защиты</vt:lpstr>
      <vt:lpstr>Демографическая безопасность</vt:lpstr>
      <vt:lpstr>Демографические  угрозы</vt:lpstr>
      <vt:lpstr>«Квадрат вопросов»</vt:lpstr>
      <vt:lpstr>Демографические угрозы РБ</vt:lpstr>
      <vt:lpstr>Гендерная политика</vt:lpstr>
      <vt:lpstr>«Фишбоун»</vt:lpstr>
      <vt:lpstr>Гендерные проблемы РБ и пути их решения</vt:lpstr>
      <vt:lpstr>Слайд 30</vt:lpstr>
      <vt:lpstr>. </vt:lpstr>
      <vt:lpstr>Прогнозные сценарии численности населения РБ  до 2030 г.</vt:lpstr>
      <vt:lpstr>Средняя продолжительность жизни в Европе</vt:lpstr>
      <vt:lpstr>«Утечка мозгов»</vt:lpstr>
      <vt:lpstr>Употребление алкоголя на душу населения</vt:lpstr>
      <vt:lpstr>Проблема абортов в РБ</vt:lpstr>
      <vt:lpstr>Рефлексивная мишень</vt:lpstr>
      <vt:lpstr>Домашнее задание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портрет Беларуси</dc:title>
  <dc:creator>Артём</dc:creator>
  <cp:lastModifiedBy>Артем</cp:lastModifiedBy>
  <cp:revision>288</cp:revision>
  <dcterms:created xsi:type="dcterms:W3CDTF">2011-08-10T06:20:07Z</dcterms:created>
  <dcterms:modified xsi:type="dcterms:W3CDTF">2017-04-20T20:04:02Z</dcterms:modified>
</cp:coreProperties>
</file>