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  <p:sldId id="272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59BD2-C0A0-4293-B554-A4C12EA32F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FD0A1EA-24A9-41F9-8BBF-0F2E9801BE3C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chemeClr val="bg1"/>
              </a:solidFill>
            </a:rPr>
            <a:t>Образование (ВУЗы)</a:t>
          </a:r>
          <a:endParaRPr lang="ru-RU" dirty="0">
            <a:solidFill>
              <a:schemeClr val="bg1"/>
            </a:solidFill>
          </a:endParaRPr>
        </a:p>
      </dgm:t>
    </dgm:pt>
    <dgm:pt modelId="{0F8B1EEC-F7E0-4D65-AF58-99CFE2A0FAC3}" type="parTrans" cxnId="{CA7F979C-78C8-4CD8-A4A9-F873DB4409FA}">
      <dgm:prSet/>
      <dgm:spPr/>
      <dgm:t>
        <a:bodyPr/>
        <a:lstStyle/>
        <a:p>
          <a:endParaRPr lang="ru-RU"/>
        </a:p>
      </dgm:t>
    </dgm:pt>
    <dgm:pt modelId="{D573248F-C9D6-4730-82A4-E8652DCA0773}" type="sibTrans" cxnId="{CA7F979C-78C8-4CD8-A4A9-F873DB4409FA}">
      <dgm:prSet/>
      <dgm:spPr/>
      <dgm:t>
        <a:bodyPr/>
        <a:lstStyle/>
        <a:p>
          <a:endParaRPr lang="ru-RU"/>
        </a:p>
      </dgm:t>
    </dgm:pt>
    <dgm:pt modelId="{3A97E3E6-7096-4863-96A2-4C2A87C71BD4}">
      <dgm:prSet phldrT="[Текст]" phldr="1"/>
      <dgm:spPr/>
      <dgm:t>
        <a:bodyPr/>
        <a:lstStyle/>
        <a:p>
          <a:endParaRPr lang="ru-RU"/>
        </a:p>
      </dgm:t>
    </dgm:pt>
    <dgm:pt modelId="{FFA30399-4180-4395-B5A6-9AEB7FAD3446}" type="parTrans" cxnId="{7FE862E5-FE79-453B-8965-B1941775BF6D}">
      <dgm:prSet/>
      <dgm:spPr/>
      <dgm:t>
        <a:bodyPr/>
        <a:lstStyle/>
        <a:p>
          <a:endParaRPr lang="ru-RU"/>
        </a:p>
      </dgm:t>
    </dgm:pt>
    <dgm:pt modelId="{ADE6D90F-1C8B-4AAC-85A8-C5B2E2AA9EE7}" type="sibTrans" cxnId="{7FE862E5-FE79-453B-8965-B1941775BF6D}">
      <dgm:prSet/>
      <dgm:spPr/>
      <dgm:t>
        <a:bodyPr/>
        <a:lstStyle/>
        <a:p>
          <a:endParaRPr lang="ru-RU"/>
        </a:p>
      </dgm:t>
    </dgm:pt>
    <dgm:pt modelId="{4701E4F6-5CC4-4E9A-AEC6-4C3E41F4A71B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Научные учреждения, осуществляющие  исследовательскую и научно-техническую деятельность </a:t>
          </a:r>
          <a:endParaRPr lang="ru-RU" dirty="0">
            <a:solidFill>
              <a:schemeClr val="bg1"/>
            </a:solidFill>
          </a:endParaRPr>
        </a:p>
      </dgm:t>
    </dgm:pt>
    <dgm:pt modelId="{03347EAC-65AE-49EA-BA8E-C860121948C8}" type="parTrans" cxnId="{3348DEB7-B872-4EB6-B579-B5F6ECBAAC1B}">
      <dgm:prSet/>
      <dgm:spPr/>
      <dgm:t>
        <a:bodyPr/>
        <a:lstStyle/>
        <a:p>
          <a:endParaRPr lang="ru-RU"/>
        </a:p>
      </dgm:t>
    </dgm:pt>
    <dgm:pt modelId="{89A9A082-0276-4D12-9B41-2519E7D21152}" type="sibTrans" cxnId="{3348DEB7-B872-4EB6-B579-B5F6ECBAAC1B}">
      <dgm:prSet/>
      <dgm:spPr/>
      <dgm:t>
        <a:bodyPr/>
        <a:lstStyle/>
        <a:p>
          <a:endParaRPr lang="ru-RU"/>
        </a:p>
      </dgm:t>
    </dgm:pt>
    <dgm:pt modelId="{944C53E5-B39B-43E2-9EBC-CA8F3413AD90}" type="pres">
      <dgm:prSet presAssocID="{CA059BD2-C0A0-4293-B554-A4C12EA32F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B3E96-4DCB-492B-BEC9-9AEF20833AF3}" type="pres">
      <dgm:prSet presAssocID="{4FD0A1EA-24A9-41F9-8BBF-0F2E9801BE3C}" presName="parentText" presStyleLbl="node1" presStyleIdx="0" presStyleCnt="2" custLinFactNeighborX="520" custLinFactNeighborY="42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0081A-D385-44FC-97C1-8D87A9505B81}" type="pres">
      <dgm:prSet presAssocID="{4FD0A1EA-24A9-41F9-8BBF-0F2E9801BE3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613B3-FDA2-45AB-BD8C-761A2FDA392E}" type="pres">
      <dgm:prSet presAssocID="{4701E4F6-5CC4-4E9A-AEC6-4C3E41F4A7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F979C-78C8-4CD8-A4A9-F873DB4409FA}" srcId="{CA059BD2-C0A0-4293-B554-A4C12EA32FEF}" destId="{4FD0A1EA-24A9-41F9-8BBF-0F2E9801BE3C}" srcOrd="0" destOrd="0" parTransId="{0F8B1EEC-F7E0-4D65-AF58-99CFE2A0FAC3}" sibTransId="{D573248F-C9D6-4730-82A4-E8652DCA0773}"/>
    <dgm:cxn modelId="{4901D8A4-9D3F-425F-9FB0-E970546AF627}" type="presOf" srcId="{4701E4F6-5CC4-4E9A-AEC6-4C3E41F4A71B}" destId="{701613B3-FDA2-45AB-BD8C-761A2FDA392E}" srcOrd="0" destOrd="0" presId="urn:microsoft.com/office/officeart/2005/8/layout/vList2"/>
    <dgm:cxn modelId="{D3A358AE-2392-4289-9EFF-23C92906F38F}" type="presOf" srcId="{3A97E3E6-7096-4863-96A2-4C2A87C71BD4}" destId="{3600081A-D385-44FC-97C1-8D87A9505B81}" srcOrd="0" destOrd="0" presId="urn:microsoft.com/office/officeart/2005/8/layout/vList2"/>
    <dgm:cxn modelId="{7FE862E5-FE79-453B-8965-B1941775BF6D}" srcId="{4FD0A1EA-24A9-41F9-8BBF-0F2E9801BE3C}" destId="{3A97E3E6-7096-4863-96A2-4C2A87C71BD4}" srcOrd="0" destOrd="0" parTransId="{FFA30399-4180-4395-B5A6-9AEB7FAD3446}" sibTransId="{ADE6D90F-1C8B-4AAC-85A8-C5B2E2AA9EE7}"/>
    <dgm:cxn modelId="{D952B7E6-8F1D-4D86-8702-F6D9C118DB31}" type="presOf" srcId="{4FD0A1EA-24A9-41F9-8BBF-0F2E9801BE3C}" destId="{FAEB3E96-4DCB-492B-BEC9-9AEF20833AF3}" srcOrd="0" destOrd="0" presId="urn:microsoft.com/office/officeart/2005/8/layout/vList2"/>
    <dgm:cxn modelId="{042F7917-2BE7-4E51-8EB2-EAC6FEB7BA86}" type="presOf" srcId="{CA059BD2-C0A0-4293-B554-A4C12EA32FEF}" destId="{944C53E5-B39B-43E2-9EBC-CA8F3413AD90}" srcOrd="0" destOrd="0" presId="urn:microsoft.com/office/officeart/2005/8/layout/vList2"/>
    <dgm:cxn modelId="{3348DEB7-B872-4EB6-B579-B5F6ECBAAC1B}" srcId="{CA059BD2-C0A0-4293-B554-A4C12EA32FEF}" destId="{4701E4F6-5CC4-4E9A-AEC6-4C3E41F4A71B}" srcOrd="1" destOrd="0" parTransId="{03347EAC-65AE-49EA-BA8E-C860121948C8}" sibTransId="{89A9A082-0276-4D12-9B41-2519E7D21152}"/>
    <dgm:cxn modelId="{8653D848-2711-43B2-AA92-DDED0E1CAD84}" type="presParOf" srcId="{944C53E5-B39B-43E2-9EBC-CA8F3413AD90}" destId="{FAEB3E96-4DCB-492B-BEC9-9AEF20833AF3}" srcOrd="0" destOrd="0" presId="urn:microsoft.com/office/officeart/2005/8/layout/vList2"/>
    <dgm:cxn modelId="{C3F5F30A-A42A-46BF-87BB-F4F02A8FCC59}" type="presParOf" srcId="{944C53E5-B39B-43E2-9EBC-CA8F3413AD90}" destId="{3600081A-D385-44FC-97C1-8D87A9505B81}" srcOrd="1" destOrd="0" presId="urn:microsoft.com/office/officeart/2005/8/layout/vList2"/>
    <dgm:cxn modelId="{8039E9A8-18CE-47F6-B669-AA957EBB30B3}" type="presParOf" srcId="{944C53E5-B39B-43E2-9EBC-CA8F3413AD90}" destId="{701613B3-FDA2-45AB-BD8C-761A2FDA392E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C0E39D-4BBB-4E85-9403-AF47C87E2889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69E534E-860F-4E29-822B-2A8ED7C18B02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Достижение высоких показателей устойчивого развития страны по различным направлениям</a:t>
          </a:r>
          <a:endParaRPr lang="ru-RU" dirty="0"/>
        </a:p>
      </dgm:t>
    </dgm:pt>
    <dgm:pt modelId="{4C4C1395-8448-4C01-8212-485F2E8CCCAE}" type="parTrans" cxnId="{E80A2290-1F0C-44F3-9A60-A290AF8B4C65}">
      <dgm:prSet/>
      <dgm:spPr/>
      <dgm:t>
        <a:bodyPr/>
        <a:lstStyle/>
        <a:p>
          <a:endParaRPr lang="ru-RU"/>
        </a:p>
      </dgm:t>
    </dgm:pt>
    <dgm:pt modelId="{EF1603AE-4563-47C0-BB77-E180807D7E17}" type="sibTrans" cxnId="{E80A2290-1F0C-44F3-9A60-A290AF8B4C65}">
      <dgm:prSet/>
      <dgm:spPr/>
      <dgm:t>
        <a:bodyPr/>
        <a:lstStyle/>
        <a:p>
          <a:endParaRPr lang="ru-RU"/>
        </a:p>
      </dgm:t>
    </dgm:pt>
    <dgm:pt modelId="{9A089E09-DA13-4E9A-9B2B-C33EE2B155A5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Научное сопровождение создания и развития высокотехнологичных предприятий и производств в различных отраслях промышленности</a:t>
          </a:r>
          <a:endParaRPr lang="ru-RU" dirty="0"/>
        </a:p>
      </dgm:t>
    </dgm:pt>
    <dgm:pt modelId="{F8682CF2-04D9-42EE-9565-1F392ECE8735}" type="parTrans" cxnId="{3135B46F-CAC3-4557-8BAF-AFDC904596E5}">
      <dgm:prSet/>
      <dgm:spPr/>
      <dgm:t>
        <a:bodyPr/>
        <a:lstStyle/>
        <a:p>
          <a:endParaRPr lang="ru-RU"/>
        </a:p>
      </dgm:t>
    </dgm:pt>
    <dgm:pt modelId="{3F142A92-AD9F-46EA-844D-218E1A648F91}" type="sibTrans" cxnId="{3135B46F-CAC3-4557-8BAF-AFDC904596E5}">
      <dgm:prSet/>
      <dgm:spPr/>
      <dgm:t>
        <a:bodyPr/>
        <a:lstStyle/>
        <a:p>
          <a:endParaRPr lang="ru-RU"/>
        </a:p>
      </dgm:t>
    </dgm:pt>
    <dgm:pt modelId="{9DE7D364-30C4-4101-A94D-0AEEEAD55392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Информационные и коммуникационные системы и технологии</a:t>
          </a:r>
          <a:endParaRPr lang="ru-RU" dirty="0"/>
        </a:p>
      </dgm:t>
    </dgm:pt>
    <dgm:pt modelId="{DBD0C687-B8AF-45E0-8C6F-497F2CA0A74A}" type="parTrans" cxnId="{9185A02C-D281-4EEA-8302-286B2290ECFA}">
      <dgm:prSet/>
      <dgm:spPr/>
      <dgm:t>
        <a:bodyPr/>
        <a:lstStyle/>
        <a:p>
          <a:endParaRPr lang="ru-RU"/>
        </a:p>
      </dgm:t>
    </dgm:pt>
    <dgm:pt modelId="{80550B5B-FFD5-4629-9E2E-2EAF205E1E00}" type="sibTrans" cxnId="{9185A02C-D281-4EEA-8302-286B2290ECFA}">
      <dgm:prSet/>
      <dgm:spPr/>
      <dgm:t>
        <a:bodyPr/>
        <a:lstStyle/>
        <a:p>
          <a:endParaRPr lang="ru-RU"/>
        </a:p>
      </dgm:t>
    </dgm:pt>
    <dgm:pt modelId="{970CAD9A-8959-4A7B-8F8F-1F6C2C2BD73B}" type="pres">
      <dgm:prSet presAssocID="{54C0E39D-4BBB-4E85-9403-AF47C87E288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9CD30E3-4119-4782-A27A-9DFD1278BE4A}" type="pres">
      <dgm:prSet presAssocID="{54C0E39D-4BBB-4E85-9403-AF47C87E2889}" presName="pyramid" presStyleLbl="node1" presStyleIdx="0" presStyleCnt="1"/>
      <dgm:spPr/>
      <dgm:t>
        <a:bodyPr/>
        <a:lstStyle/>
        <a:p>
          <a:endParaRPr lang="ru-RU"/>
        </a:p>
      </dgm:t>
    </dgm:pt>
    <dgm:pt modelId="{A489D3BB-B0A5-4242-8402-513CDF814FC3}" type="pres">
      <dgm:prSet presAssocID="{54C0E39D-4BBB-4E85-9403-AF47C87E2889}" presName="theList" presStyleCnt="0"/>
      <dgm:spPr/>
      <dgm:t>
        <a:bodyPr/>
        <a:lstStyle/>
        <a:p>
          <a:endParaRPr lang="ru-RU"/>
        </a:p>
      </dgm:t>
    </dgm:pt>
    <dgm:pt modelId="{FE75003E-CBAE-46FA-8282-C6D98CD51FD9}" type="pres">
      <dgm:prSet presAssocID="{869E534E-860F-4E29-822B-2A8ED7C18B02}" presName="aNode" presStyleLbl="fgAcc1" presStyleIdx="0" presStyleCnt="3" custScaleX="197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DF323-C2D8-4317-9BF7-607C1D44811C}" type="pres">
      <dgm:prSet presAssocID="{869E534E-860F-4E29-822B-2A8ED7C18B02}" presName="aSpace" presStyleCnt="0"/>
      <dgm:spPr/>
      <dgm:t>
        <a:bodyPr/>
        <a:lstStyle/>
        <a:p>
          <a:endParaRPr lang="ru-RU"/>
        </a:p>
      </dgm:t>
    </dgm:pt>
    <dgm:pt modelId="{A178BEB4-D823-4354-B159-189015F01602}" type="pres">
      <dgm:prSet presAssocID="{9A089E09-DA13-4E9A-9B2B-C33EE2B155A5}" presName="aNode" presStyleLbl="fgAcc1" presStyleIdx="1" presStyleCnt="3" custScaleX="19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79858-1618-4A58-8E43-BD4B3FD08B3C}" type="pres">
      <dgm:prSet presAssocID="{9A089E09-DA13-4E9A-9B2B-C33EE2B155A5}" presName="aSpace" presStyleCnt="0"/>
      <dgm:spPr/>
      <dgm:t>
        <a:bodyPr/>
        <a:lstStyle/>
        <a:p>
          <a:endParaRPr lang="ru-RU"/>
        </a:p>
      </dgm:t>
    </dgm:pt>
    <dgm:pt modelId="{D7A9CFDD-0353-4BAF-A5C3-C6459CAA0798}" type="pres">
      <dgm:prSet presAssocID="{9DE7D364-30C4-4101-A94D-0AEEEAD55392}" presName="aNode" presStyleLbl="fgAcc1" presStyleIdx="2" presStyleCnt="3" custScaleX="196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99026-6EA3-4C39-97E0-250AB12B5C5D}" type="pres">
      <dgm:prSet presAssocID="{9DE7D364-30C4-4101-A94D-0AEEEAD55392}" presName="aSpace" presStyleCnt="0"/>
      <dgm:spPr/>
      <dgm:t>
        <a:bodyPr/>
        <a:lstStyle/>
        <a:p>
          <a:endParaRPr lang="ru-RU"/>
        </a:p>
      </dgm:t>
    </dgm:pt>
  </dgm:ptLst>
  <dgm:cxnLst>
    <dgm:cxn modelId="{7FBE10F2-6AB9-41EA-BFF5-7C05F424382B}" type="presOf" srcId="{9DE7D364-30C4-4101-A94D-0AEEEAD55392}" destId="{D7A9CFDD-0353-4BAF-A5C3-C6459CAA0798}" srcOrd="0" destOrd="0" presId="urn:microsoft.com/office/officeart/2005/8/layout/pyramid2"/>
    <dgm:cxn modelId="{9185A02C-D281-4EEA-8302-286B2290ECFA}" srcId="{54C0E39D-4BBB-4E85-9403-AF47C87E2889}" destId="{9DE7D364-30C4-4101-A94D-0AEEEAD55392}" srcOrd="2" destOrd="0" parTransId="{DBD0C687-B8AF-45E0-8C6F-497F2CA0A74A}" sibTransId="{80550B5B-FFD5-4629-9E2E-2EAF205E1E00}"/>
    <dgm:cxn modelId="{27C36DCA-83FC-4D51-8444-E73380B01EBE}" type="presOf" srcId="{54C0E39D-4BBB-4E85-9403-AF47C87E2889}" destId="{970CAD9A-8959-4A7B-8F8F-1F6C2C2BD73B}" srcOrd="0" destOrd="0" presId="urn:microsoft.com/office/officeart/2005/8/layout/pyramid2"/>
    <dgm:cxn modelId="{52505A41-45CC-4F31-9D96-56C23900D85C}" type="presOf" srcId="{869E534E-860F-4E29-822B-2A8ED7C18B02}" destId="{FE75003E-CBAE-46FA-8282-C6D98CD51FD9}" srcOrd="0" destOrd="0" presId="urn:microsoft.com/office/officeart/2005/8/layout/pyramid2"/>
    <dgm:cxn modelId="{3135B46F-CAC3-4557-8BAF-AFDC904596E5}" srcId="{54C0E39D-4BBB-4E85-9403-AF47C87E2889}" destId="{9A089E09-DA13-4E9A-9B2B-C33EE2B155A5}" srcOrd="1" destOrd="0" parTransId="{F8682CF2-04D9-42EE-9565-1F392ECE8735}" sibTransId="{3F142A92-AD9F-46EA-844D-218E1A648F91}"/>
    <dgm:cxn modelId="{C350AFC7-EFCE-45A6-8E7F-137B388E7DBB}" type="presOf" srcId="{9A089E09-DA13-4E9A-9B2B-C33EE2B155A5}" destId="{A178BEB4-D823-4354-B159-189015F01602}" srcOrd="0" destOrd="0" presId="urn:microsoft.com/office/officeart/2005/8/layout/pyramid2"/>
    <dgm:cxn modelId="{E80A2290-1F0C-44F3-9A60-A290AF8B4C65}" srcId="{54C0E39D-4BBB-4E85-9403-AF47C87E2889}" destId="{869E534E-860F-4E29-822B-2A8ED7C18B02}" srcOrd="0" destOrd="0" parTransId="{4C4C1395-8448-4C01-8212-485F2E8CCCAE}" sibTransId="{EF1603AE-4563-47C0-BB77-E180807D7E17}"/>
    <dgm:cxn modelId="{911027B2-7FAD-4E1E-B5C3-FB6C11ECD36B}" type="presParOf" srcId="{970CAD9A-8959-4A7B-8F8F-1F6C2C2BD73B}" destId="{49CD30E3-4119-4782-A27A-9DFD1278BE4A}" srcOrd="0" destOrd="0" presId="urn:microsoft.com/office/officeart/2005/8/layout/pyramid2"/>
    <dgm:cxn modelId="{9489A291-9107-40E4-AA71-524D53715E6D}" type="presParOf" srcId="{970CAD9A-8959-4A7B-8F8F-1F6C2C2BD73B}" destId="{A489D3BB-B0A5-4242-8402-513CDF814FC3}" srcOrd="1" destOrd="0" presId="urn:microsoft.com/office/officeart/2005/8/layout/pyramid2"/>
    <dgm:cxn modelId="{9F96C3A7-A827-4A6D-9955-CC6CE8482BCE}" type="presParOf" srcId="{A489D3BB-B0A5-4242-8402-513CDF814FC3}" destId="{FE75003E-CBAE-46FA-8282-C6D98CD51FD9}" srcOrd="0" destOrd="0" presId="urn:microsoft.com/office/officeart/2005/8/layout/pyramid2"/>
    <dgm:cxn modelId="{18EA1ECE-B949-488A-A6FC-F101752F6FBD}" type="presParOf" srcId="{A489D3BB-B0A5-4242-8402-513CDF814FC3}" destId="{BA6DF323-C2D8-4317-9BF7-607C1D44811C}" srcOrd="1" destOrd="0" presId="urn:microsoft.com/office/officeart/2005/8/layout/pyramid2"/>
    <dgm:cxn modelId="{997A75A3-2457-4874-BAD5-37AAAD96DF80}" type="presParOf" srcId="{A489D3BB-B0A5-4242-8402-513CDF814FC3}" destId="{A178BEB4-D823-4354-B159-189015F01602}" srcOrd="2" destOrd="0" presId="urn:microsoft.com/office/officeart/2005/8/layout/pyramid2"/>
    <dgm:cxn modelId="{59B5A06E-0142-4CD2-AA64-BD13C02EC9B5}" type="presParOf" srcId="{A489D3BB-B0A5-4242-8402-513CDF814FC3}" destId="{05179858-1618-4A58-8E43-BD4B3FD08B3C}" srcOrd="3" destOrd="0" presId="urn:microsoft.com/office/officeart/2005/8/layout/pyramid2"/>
    <dgm:cxn modelId="{ED7C10E2-382D-4BBB-BD3B-4312C982CC52}" type="presParOf" srcId="{A489D3BB-B0A5-4242-8402-513CDF814FC3}" destId="{D7A9CFDD-0353-4BAF-A5C3-C6459CAA0798}" srcOrd="4" destOrd="0" presId="urn:microsoft.com/office/officeart/2005/8/layout/pyramid2"/>
    <dgm:cxn modelId="{0D3C8EFB-67A9-4393-B637-6857E7B9EDD6}" type="presParOf" srcId="{A489D3BB-B0A5-4242-8402-513CDF814FC3}" destId="{51F99026-6EA3-4C39-97E0-250AB12B5C5D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ADD0C-5A45-442D-8E8D-6F59592D163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C22E07-6FE5-47C9-939A-71480A1F754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Информатизация и программное обеспечение</a:t>
          </a:r>
          <a:endParaRPr lang="ru-RU" dirty="0">
            <a:solidFill>
              <a:schemeClr val="bg1"/>
            </a:solidFill>
          </a:endParaRPr>
        </a:p>
      </dgm:t>
    </dgm:pt>
    <dgm:pt modelId="{C30B24A8-10D0-4CC8-88B5-F7C4787C1EE0}" type="parTrans" cxnId="{FF9D3C65-DCC6-4418-93EC-78EDF886A7FD}">
      <dgm:prSet/>
      <dgm:spPr/>
      <dgm:t>
        <a:bodyPr/>
        <a:lstStyle/>
        <a:p>
          <a:endParaRPr lang="ru-RU"/>
        </a:p>
      </dgm:t>
    </dgm:pt>
    <dgm:pt modelId="{57618DED-3744-4959-A66C-A8E81153E678}" type="sibTrans" cxnId="{FF9D3C65-DCC6-4418-93EC-78EDF886A7FD}">
      <dgm:prSet/>
      <dgm:spPr/>
      <dgm:t>
        <a:bodyPr/>
        <a:lstStyle/>
        <a:p>
          <a:endParaRPr lang="ru-RU"/>
        </a:p>
      </dgm:t>
    </dgm:pt>
    <dgm:pt modelId="{28396587-BE44-4346-8EAB-0750490B92DE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Нанотехнологии</a:t>
          </a:r>
          <a:r>
            <a:rPr lang="ru-RU" dirty="0" smtClean="0">
              <a:solidFill>
                <a:schemeClr val="bg1"/>
              </a:solidFill>
            </a:rPr>
            <a:t> и новые материалы</a:t>
          </a:r>
          <a:endParaRPr lang="ru-RU" dirty="0">
            <a:solidFill>
              <a:schemeClr val="bg1"/>
            </a:solidFill>
          </a:endParaRPr>
        </a:p>
      </dgm:t>
    </dgm:pt>
    <dgm:pt modelId="{0820D902-F857-4A16-BFA9-EB998987CB1B}" type="parTrans" cxnId="{8D548900-0EB1-468E-8B5F-A8CB30D776ED}">
      <dgm:prSet/>
      <dgm:spPr/>
      <dgm:t>
        <a:bodyPr/>
        <a:lstStyle/>
        <a:p>
          <a:endParaRPr lang="ru-RU"/>
        </a:p>
      </dgm:t>
    </dgm:pt>
    <dgm:pt modelId="{BFE852EC-6918-403E-BFD0-AD6C4C0FE1A2}" type="sibTrans" cxnId="{8D548900-0EB1-468E-8B5F-A8CB30D776ED}">
      <dgm:prSet/>
      <dgm:spPr/>
      <dgm:t>
        <a:bodyPr/>
        <a:lstStyle/>
        <a:p>
          <a:endParaRPr lang="ru-RU"/>
        </a:p>
      </dgm:t>
    </dgm:pt>
    <dgm:pt modelId="{73FC03F5-5B98-48FE-8069-89233539E6FC}">
      <dgm:prSet phldrT="[Текст]"/>
      <dgm:spPr/>
      <dgm:t>
        <a:bodyPr/>
        <a:lstStyle/>
        <a:p>
          <a:r>
            <a:rPr lang="ru-RU" dirty="0" err="1" smtClean="0">
              <a:solidFill>
                <a:schemeClr val="bg1"/>
              </a:solidFill>
            </a:rPr>
            <a:t>Энергоэффективные</a:t>
          </a:r>
          <a:r>
            <a:rPr lang="ru-RU" dirty="0" smtClean="0">
              <a:solidFill>
                <a:schemeClr val="bg1"/>
              </a:solidFill>
            </a:rPr>
            <a:t> лазерные технологии</a:t>
          </a:r>
          <a:endParaRPr lang="ru-RU" dirty="0">
            <a:solidFill>
              <a:schemeClr val="bg1"/>
            </a:solidFill>
          </a:endParaRPr>
        </a:p>
      </dgm:t>
    </dgm:pt>
    <dgm:pt modelId="{B0DB7A81-BDF2-4DE2-8E65-8C915135AF61}" type="parTrans" cxnId="{61305808-92D6-442A-8547-AA93EFE1F871}">
      <dgm:prSet/>
      <dgm:spPr/>
      <dgm:t>
        <a:bodyPr/>
        <a:lstStyle/>
        <a:p>
          <a:endParaRPr lang="ru-RU"/>
        </a:p>
      </dgm:t>
    </dgm:pt>
    <dgm:pt modelId="{567964DE-1A30-4733-8EF1-3C2BFA3D389C}" type="sibTrans" cxnId="{61305808-92D6-442A-8547-AA93EFE1F871}">
      <dgm:prSet/>
      <dgm:spPr/>
      <dgm:t>
        <a:bodyPr/>
        <a:lstStyle/>
        <a:p>
          <a:endParaRPr lang="ru-RU"/>
        </a:p>
      </dgm:t>
    </dgm:pt>
    <dgm:pt modelId="{114DB5DB-BE34-4952-B2F2-02C4C87E225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Генетика и биотехнологии</a:t>
          </a:r>
          <a:endParaRPr lang="ru-RU" dirty="0">
            <a:solidFill>
              <a:schemeClr val="bg1"/>
            </a:solidFill>
          </a:endParaRPr>
        </a:p>
      </dgm:t>
    </dgm:pt>
    <dgm:pt modelId="{2BD8A513-2D9B-4E86-B2F9-6C5B0E6FE206}" type="parTrans" cxnId="{2DCDB0C6-3997-490D-A451-AB68DD8AA0C3}">
      <dgm:prSet/>
      <dgm:spPr/>
      <dgm:t>
        <a:bodyPr/>
        <a:lstStyle/>
        <a:p>
          <a:endParaRPr lang="ru-RU"/>
        </a:p>
      </dgm:t>
    </dgm:pt>
    <dgm:pt modelId="{04437DBE-860C-4CA2-855A-C0C456DC0666}" type="sibTrans" cxnId="{2DCDB0C6-3997-490D-A451-AB68DD8AA0C3}">
      <dgm:prSet/>
      <dgm:spPr/>
      <dgm:t>
        <a:bodyPr/>
        <a:lstStyle/>
        <a:p>
          <a:endParaRPr lang="ru-RU"/>
        </a:p>
      </dgm:t>
    </dgm:pt>
    <dgm:pt modelId="{FE27C818-D2FE-4FA2-AADA-70E976C382A7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Экологическая устойчивость</a:t>
          </a:r>
          <a:endParaRPr lang="ru-RU" dirty="0">
            <a:solidFill>
              <a:schemeClr val="bg1"/>
            </a:solidFill>
          </a:endParaRPr>
        </a:p>
      </dgm:t>
    </dgm:pt>
    <dgm:pt modelId="{21D8EDD5-3F2A-48CF-9741-79E9C0B760E3}" type="parTrans" cxnId="{DBE32407-2091-46F1-B2C7-C59AB4617C1B}">
      <dgm:prSet/>
      <dgm:spPr/>
      <dgm:t>
        <a:bodyPr/>
        <a:lstStyle/>
        <a:p>
          <a:endParaRPr lang="ru-RU"/>
        </a:p>
      </dgm:t>
    </dgm:pt>
    <dgm:pt modelId="{C44761AE-FCF8-4EFD-82FC-9E44D2540B39}" type="sibTrans" cxnId="{DBE32407-2091-46F1-B2C7-C59AB4617C1B}">
      <dgm:prSet/>
      <dgm:spPr/>
      <dgm:t>
        <a:bodyPr/>
        <a:lstStyle/>
        <a:p>
          <a:endParaRPr lang="ru-RU"/>
        </a:p>
      </dgm:t>
    </dgm:pt>
    <dgm:pt modelId="{E7E20662-6941-4AE7-A937-742764CAFCF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Радиационная безопасность</a:t>
          </a:r>
          <a:endParaRPr lang="ru-RU" dirty="0">
            <a:solidFill>
              <a:schemeClr val="bg1"/>
            </a:solidFill>
          </a:endParaRPr>
        </a:p>
      </dgm:t>
    </dgm:pt>
    <dgm:pt modelId="{867D173C-E371-45C5-826C-282B027D0733}" type="parTrans" cxnId="{84D8172F-3654-4E75-8B30-291B4DCD8D35}">
      <dgm:prSet/>
      <dgm:spPr/>
      <dgm:t>
        <a:bodyPr/>
        <a:lstStyle/>
        <a:p>
          <a:endParaRPr lang="ru-RU"/>
        </a:p>
      </dgm:t>
    </dgm:pt>
    <dgm:pt modelId="{8A006DE5-2600-405A-8357-B8FBB8AF27E5}" type="sibTrans" cxnId="{84D8172F-3654-4E75-8B30-291B4DCD8D35}">
      <dgm:prSet/>
      <dgm:spPr/>
      <dgm:t>
        <a:bodyPr/>
        <a:lstStyle/>
        <a:p>
          <a:endParaRPr lang="ru-RU"/>
        </a:p>
      </dgm:t>
    </dgm:pt>
    <dgm:pt modelId="{23035B28-5803-47C1-832E-D0AAEEC2DA17}" type="pres">
      <dgm:prSet presAssocID="{4FCADD0C-5A45-442D-8E8D-6F59592D16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DD0359-8E09-49DA-997C-CB5F211B5008}" type="pres">
      <dgm:prSet presAssocID="{FEC22E07-6FE5-47C9-939A-71480A1F754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5055B-562C-4F8D-9739-EF65FF9FEB23}" type="pres">
      <dgm:prSet presAssocID="{57618DED-3744-4959-A66C-A8E81153E678}" presName="sibTrans" presStyleCnt="0"/>
      <dgm:spPr/>
    </dgm:pt>
    <dgm:pt modelId="{81BAEF42-F464-4CCF-8E06-09E45D511EA6}" type="pres">
      <dgm:prSet presAssocID="{28396587-BE44-4346-8EAB-0750490B92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60B8A-6458-4E75-A304-93962D38142D}" type="pres">
      <dgm:prSet presAssocID="{BFE852EC-6918-403E-BFD0-AD6C4C0FE1A2}" presName="sibTrans" presStyleCnt="0"/>
      <dgm:spPr/>
    </dgm:pt>
    <dgm:pt modelId="{96357D65-427F-46D8-B8D2-F9B53340D0DE}" type="pres">
      <dgm:prSet presAssocID="{73FC03F5-5B98-48FE-8069-89233539E6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C778E-CCD0-42B1-ADEB-958D574EEFA0}" type="pres">
      <dgm:prSet presAssocID="{567964DE-1A30-4733-8EF1-3C2BFA3D389C}" presName="sibTrans" presStyleCnt="0"/>
      <dgm:spPr/>
    </dgm:pt>
    <dgm:pt modelId="{B698EBA9-2083-4055-87E0-FBF932871F2C}" type="pres">
      <dgm:prSet presAssocID="{114DB5DB-BE34-4952-B2F2-02C4C87E22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254C5-4E1F-40E5-9DAF-5D1977FD0FEE}" type="pres">
      <dgm:prSet presAssocID="{04437DBE-860C-4CA2-855A-C0C456DC0666}" presName="sibTrans" presStyleCnt="0"/>
      <dgm:spPr/>
    </dgm:pt>
    <dgm:pt modelId="{E7BE11E9-58BA-4346-9228-0C20B7982EFA}" type="pres">
      <dgm:prSet presAssocID="{FE27C818-D2FE-4FA2-AADA-70E976C382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39752-4419-49EC-88D0-F73090B14DBC}" type="pres">
      <dgm:prSet presAssocID="{C44761AE-FCF8-4EFD-82FC-9E44D2540B39}" presName="sibTrans" presStyleCnt="0"/>
      <dgm:spPr/>
    </dgm:pt>
    <dgm:pt modelId="{786B233B-4378-4FF6-9BE3-D18421CA0744}" type="pres">
      <dgm:prSet presAssocID="{E7E20662-6941-4AE7-A937-742764CAFCF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D3C65-DCC6-4418-93EC-78EDF886A7FD}" srcId="{4FCADD0C-5A45-442D-8E8D-6F59592D1630}" destId="{FEC22E07-6FE5-47C9-939A-71480A1F7548}" srcOrd="0" destOrd="0" parTransId="{C30B24A8-10D0-4CC8-88B5-F7C4787C1EE0}" sibTransId="{57618DED-3744-4959-A66C-A8E81153E678}"/>
    <dgm:cxn modelId="{7E991804-0ECB-4D6E-BD99-B138D90C0DD8}" type="presOf" srcId="{73FC03F5-5B98-48FE-8069-89233539E6FC}" destId="{96357D65-427F-46D8-B8D2-F9B53340D0DE}" srcOrd="0" destOrd="0" presId="urn:microsoft.com/office/officeart/2005/8/layout/default"/>
    <dgm:cxn modelId="{F24BCD71-5786-4375-BF1A-65AB614C0DB3}" type="presOf" srcId="{FE27C818-D2FE-4FA2-AADA-70E976C382A7}" destId="{E7BE11E9-58BA-4346-9228-0C20B7982EFA}" srcOrd="0" destOrd="0" presId="urn:microsoft.com/office/officeart/2005/8/layout/default"/>
    <dgm:cxn modelId="{CAAE43D4-4CBC-4EDD-B3A1-BB29B9602F65}" type="presOf" srcId="{E7E20662-6941-4AE7-A937-742764CAFCF0}" destId="{786B233B-4378-4FF6-9BE3-D18421CA0744}" srcOrd="0" destOrd="0" presId="urn:microsoft.com/office/officeart/2005/8/layout/default"/>
    <dgm:cxn modelId="{8D548900-0EB1-468E-8B5F-A8CB30D776ED}" srcId="{4FCADD0C-5A45-442D-8E8D-6F59592D1630}" destId="{28396587-BE44-4346-8EAB-0750490B92DE}" srcOrd="1" destOrd="0" parTransId="{0820D902-F857-4A16-BFA9-EB998987CB1B}" sibTransId="{BFE852EC-6918-403E-BFD0-AD6C4C0FE1A2}"/>
    <dgm:cxn modelId="{18BFB35C-7F3A-4AD4-BFD2-CE05B1310236}" type="presOf" srcId="{28396587-BE44-4346-8EAB-0750490B92DE}" destId="{81BAEF42-F464-4CCF-8E06-09E45D511EA6}" srcOrd="0" destOrd="0" presId="urn:microsoft.com/office/officeart/2005/8/layout/default"/>
    <dgm:cxn modelId="{D87BFCF8-F172-411A-A8B2-0DA438909643}" type="presOf" srcId="{4FCADD0C-5A45-442D-8E8D-6F59592D1630}" destId="{23035B28-5803-47C1-832E-D0AAEEC2DA17}" srcOrd="0" destOrd="0" presId="urn:microsoft.com/office/officeart/2005/8/layout/default"/>
    <dgm:cxn modelId="{990CDE19-9961-45B8-8C2D-74BBF1C180FD}" type="presOf" srcId="{FEC22E07-6FE5-47C9-939A-71480A1F7548}" destId="{EDDD0359-8E09-49DA-997C-CB5F211B5008}" srcOrd="0" destOrd="0" presId="urn:microsoft.com/office/officeart/2005/8/layout/default"/>
    <dgm:cxn modelId="{61305808-92D6-442A-8547-AA93EFE1F871}" srcId="{4FCADD0C-5A45-442D-8E8D-6F59592D1630}" destId="{73FC03F5-5B98-48FE-8069-89233539E6FC}" srcOrd="2" destOrd="0" parTransId="{B0DB7A81-BDF2-4DE2-8E65-8C915135AF61}" sibTransId="{567964DE-1A30-4733-8EF1-3C2BFA3D389C}"/>
    <dgm:cxn modelId="{84D8172F-3654-4E75-8B30-291B4DCD8D35}" srcId="{4FCADD0C-5A45-442D-8E8D-6F59592D1630}" destId="{E7E20662-6941-4AE7-A937-742764CAFCF0}" srcOrd="5" destOrd="0" parTransId="{867D173C-E371-45C5-826C-282B027D0733}" sibTransId="{8A006DE5-2600-405A-8357-B8FBB8AF27E5}"/>
    <dgm:cxn modelId="{2DCDB0C6-3997-490D-A451-AB68DD8AA0C3}" srcId="{4FCADD0C-5A45-442D-8E8D-6F59592D1630}" destId="{114DB5DB-BE34-4952-B2F2-02C4C87E225C}" srcOrd="3" destOrd="0" parTransId="{2BD8A513-2D9B-4E86-B2F9-6C5B0E6FE206}" sibTransId="{04437DBE-860C-4CA2-855A-C0C456DC0666}"/>
    <dgm:cxn modelId="{57C57F43-A6FA-4249-ADD0-80BC72A173F3}" type="presOf" srcId="{114DB5DB-BE34-4952-B2F2-02C4C87E225C}" destId="{B698EBA9-2083-4055-87E0-FBF932871F2C}" srcOrd="0" destOrd="0" presId="urn:microsoft.com/office/officeart/2005/8/layout/default"/>
    <dgm:cxn modelId="{DBE32407-2091-46F1-B2C7-C59AB4617C1B}" srcId="{4FCADD0C-5A45-442D-8E8D-6F59592D1630}" destId="{FE27C818-D2FE-4FA2-AADA-70E976C382A7}" srcOrd="4" destOrd="0" parTransId="{21D8EDD5-3F2A-48CF-9741-79E9C0B760E3}" sibTransId="{C44761AE-FCF8-4EFD-82FC-9E44D2540B39}"/>
    <dgm:cxn modelId="{11BBDEB6-AFBB-4779-A4FC-C387CFC84317}" type="presParOf" srcId="{23035B28-5803-47C1-832E-D0AAEEC2DA17}" destId="{EDDD0359-8E09-49DA-997C-CB5F211B5008}" srcOrd="0" destOrd="0" presId="urn:microsoft.com/office/officeart/2005/8/layout/default"/>
    <dgm:cxn modelId="{913D1939-E709-4554-B852-568BFADD7957}" type="presParOf" srcId="{23035B28-5803-47C1-832E-D0AAEEC2DA17}" destId="{BCC5055B-562C-4F8D-9739-EF65FF9FEB23}" srcOrd="1" destOrd="0" presId="urn:microsoft.com/office/officeart/2005/8/layout/default"/>
    <dgm:cxn modelId="{1C93E529-ED43-4547-8027-464913C55BEE}" type="presParOf" srcId="{23035B28-5803-47C1-832E-D0AAEEC2DA17}" destId="{81BAEF42-F464-4CCF-8E06-09E45D511EA6}" srcOrd="2" destOrd="0" presId="urn:microsoft.com/office/officeart/2005/8/layout/default"/>
    <dgm:cxn modelId="{C933BA40-C4CB-44F0-AB9D-10671344F648}" type="presParOf" srcId="{23035B28-5803-47C1-832E-D0AAEEC2DA17}" destId="{C0960B8A-6458-4E75-A304-93962D38142D}" srcOrd="3" destOrd="0" presId="urn:microsoft.com/office/officeart/2005/8/layout/default"/>
    <dgm:cxn modelId="{1C912787-04C2-460F-B795-3D3219E2BBF6}" type="presParOf" srcId="{23035B28-5803-47C1-832E-D0AAEEC2DA17}" destId="{96357D65-427F-46D8-B8D2-F9B53340D0DE}" srcOrd="4" destOrd="0" presId="urn:microsoft.com/office/officeart/2005/8/layout/default"/>
    <dgm:cxn modelId="{CA94738A-FDC8-4A9A-8AA8-F37FF13BBB8D}" type="presParOf" srcId="{23035B28-5803-47C1-832E-D0AAEEC2DA17}" destId="{5DDC778E-CCD0-42B1-ADEB-958D574EEFA0}" srcOrd="5" destOrd="0" presId="urn:microsoft.com/office/officeart/2005/8/layout/default"/>
    <dgm:cxn modelId="{41A1EA65-3A54-4DC5-8611-EF5EE5D16FFF}" type="presParOf" srcId="{23035B28-5803-47C1-832E-D0AAEEC2DA17}" destId="{B698EBA9-2083-4055-87E0-FBF932871F2C}" srcOrd="6" destOrd="0" presId="urn:microsoft.com/office/officeart/2005/8/layout/default"/>
    <dgm:cxn modelId="{F9811F45-3438-4F1D-B387-222E72F2BDF0}" type="presParOf" srcId="{23035B28-5803-47C1-832E-D0AAEEC2DA17}" destId="{3FF254C5-4E1F-40E5-9DAF-5D1977FD0FEE}" srcOrd="7" destOrd="0" presId="urn:microsoft.com/office/officeart/2005/8/layout/default"/>
    <dgm:cxn modelId="{49DFCF9D-FEC3-4A8B-9DB9-6F484CDAAD6D}" type="presParOf" srcId="{23035B28-5803-47C1-832E-D0AAEEC2DA17}" destId="{E7BE11E9-58BA-4346-9228-0C20B7982EFA}" srcOrd="8" destOrd="0" presId="urn:microsoft.com/office/officeart/2005/8/layout/default"/>
    <dgm:cxn modelId="{F400D5AA-C449-4CF8-B044-BCE54DF018E1}" type="presParOf" srcId="{23035B28-5803-47C1-832E-D0AAEEC2DA17}" destId="{8ED39752-4419-49EC-88D0-F73090B14DBC}" srcOrd="9" destOrd="0" presId="urn:microsoft.com/office/officeart/2005/8/layout/default"/>
    <dgm:cxn modelId="{4E22D174-926A-4DA1-96AD-F7C4360FE40C}" type="presParOf" srcId="{23035B28-5803-47C1-832E-D0AAEEC2DA17}" destId="{786B233B-4378-4FF6-9BE3-D18421CA0744}" srcOrd="10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D06B1-61D1-4689-B111-8D083C958FC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4B23DF-6F8F-41D5-8D78-1AAAAAD24D1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Использование новой техники, новой технологии или нового рыночного обеспечения производства</a:t>
          </a:r>
          <a:endParaRPr lang="ru-RU" sz="1600" dirty="0">
            <a:solidFill>
              <a:schemeClr val="bg1"/>
            </a:solidFill>
          </a:endParaRPr>
        </a:p>
      </dgm:t>
    </dgm:pt>
    <dgm:pt modelId="{CDBF716B-C1DB-4F95-8D97-650A19C74014}" type="parTrans" cxnId="{C26D8420-B9D7-4D7E-A415-C167B6A9400F}">
      <dgm:prSet/>
      <dgm:spPr/>
      <dgm:t>
        <a:bodyPr/>
        <a:lstStyle/>
        <a:p>
          <a:endParaRPr lang="ru-RU" sz="1600"/>
        </a:p>
      </dgm:t>
    </dgm:pt>
    <dgm:pt modelId="{775F04BC-E2DF-4213-9C6B-252002A4D0FF}" type="sibTrans" cxnId="{C26D8420-B9D7-4D7E-A415-C167B6A9400F}">
      <dgm:prSet/>
      <dgm:spPr/>
      <dgm:t>
        <a:bodyPr/>
        <a:lstStyle/>
        <a:p>
          <a:endParaRPr lang="ru-RU" sz="1600"/>
        </a:p>
      </dgm:t>
    </dgm:pt>
    <dgm:pt modelId="{58DC6504-51F9-4ED6-ACC8-C42B0B2913F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Внедрение продукции с новыми свойствами</a:t>
          </a:r>
          <a:endParaRPr lang="ru-RU" sz="1600" dirty="0">
            <a:solidFill>
              <a:schemeClr val="bg1"/>
            </a:solidFill>
          </a:endParaRPr>
        </a:p>
      </dgm:t>
    </dgm:pt>
    <dgm:pt modelId="{A70993AF-8F3F-489E-BD46-FBA5D1131FC0}" type="parTrans" cxnId="{0B9E388E-1359-4AD2-B098-DCD5DAFFA0A3}">
      <dgm:prSet/>
      <dgm:spPr/>
      <dgm:t>
        <a:bodyPr/>
        <a:lstStyle/>
        <a:p>
          <a:endParaRPr lang="ru-RU" sz="1600"/>
        </a:p>
      </dgm:t>
    </dgm:pt>
    <dgm:pt modelId="{DAACADB6-45FD-4B19-B6F3-014DA69D3E99}" type="sibTrans" cxnId="{0B9E388E-1359-4AD2-B098-DCD5DAFFA0A3}">
      <dgm:prSet/>
      <dgm:spPr/>
      <dgm:t>
        <a:bodyPr/>
        <a:lstStyle/>
        <a:p>
          <a:endParaRPr lang="ru-RU" sz="1600"/>
        </a:p>
      </dgm:t>
    </dgm:pt>
    <dgm:pt modelId="{E2651ADF-37E5-4798-99AC-4B10F1788241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Использование нового сырья</a:t>
          </a:r>
          <a:endParaRPr lang="ru-RU" sz="1600" dirty="0">
            <a:solidFill>
              <a:schemeClr val="bg1"/>
            </a:solidFill>
          </a:endParaRPr>
        </a:p>
      </dgm:t>
    </dgm:pt>
    <dgm:pt modelId="{5D97ED64-D9B3-499C-A1A8-13E466B2617D}" type="parTrans" cxnId="{84E13370-2A88-4A20-9165-B754D3FD9DA0}">
      <dgm:prSet/>
      <dgm:spPr/>
      <dgm:t>
        <a:bodyPr/>
        <a:lstStyle/>
        <a:p>
          <a:endParaRPr lang="ru-RU" sz="1600"/>
        </a:p>
      </dgm:t>
    </dgm:pt>
    <dgm:pt modelId="{3F11ED76-2D8E-4D23-92B9-CFDFBE1445ED}" type="sibTrans" cxnId="{84E13370-2A88-4A20-9165-B754D3FD9DA0}">
      <dgm:prSet/>
      <dgm:spPr/>
      <dgm:t>
        <a:bodyPr/>
        <a:lstStyle/>
        <a:p>
          <a:endParaRPr lang="ru-RU" sz="1600"/>
        </a:p>
      </dgm:t>
    </dgm:pt>
    <dgm:pt modelId="{7413BD7D-3FFC-48FE-AE5A-087DD19AE8C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Появление новых рынков сбыта</a:t>
          </a:r>
          <a:endParaRPr lang="ru-RU" sz="1600" dirty="0">
            <a:solidFill>
              <a:schemeClr val="bg1"/>
            </a:solidFill>
          </a:endParaRPr>
        </a:p>
      </dgm:t>
    </dgm:pt>
    <dgm:pt modelId="{666AC4C7-E6BD-44A6-8E89-261AC3B2795C}" type="parTrans" cxnId="{26A28FFA-E29E-44C3-A3FD-A24A4A9CCD11}">
      <dgm:prSet/>
      <dgm:spPr/>
      <dgm:t>
        <a:bodyPr/>
        <a:lstStyle/>
        <a:p>
          <a:endParaRPr lang="ru-RU" sz="1600"/>
        </a:p>
      </dgm:t>
    </dgm:pt>
    <dgm:pt modelId="{82C417A2-3F40-49D7-B5CF-3D09C09F2886}" type="sibTrans" cxnId="{26A28FFA-E29E-44C3-A3FD-A24A4A9CCD11}">
      <dgm:prSet/>
      <dgm:spPr/>
      <dgm:t>
        <a:bodyPr/>
        <a:lstStyle/>
        <a:p>
          <a:endParaRPr lang="ru-RU" sz="1600"/>
        </a:p>
      </dgm:t>
    </dgm:pt>
    <dgm:pt modelId="{C40BAAEF-413E-416D-A050-83F392C23E7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</a:rPr>
            <a:t>Изменения в организации производства и его материальном обеспечении</a:t>
          </a:r>
          <a:endParaRPr lang="ru-RU" sz="1600" dirty="0">
            <a:solidFill>
              <a:schemeClr val="bg1"/>
            </a:solidFill>
          </a:endParaRPr>
        </a:p>
      </dgm:t>
    </dgm:pt>
    <dgm:pt modelId="{D0AE3324-BEB7-4CD0-983A-5189769F1EB6}" type="parTrans" cxnId="{194E5FAE-B584-4082-B223-4213EC8281B0}">
      <dgm:prSet/>
      <dgm:spPr/>
      <dgm:t>
        <a:bodyPr/>
        <a:lstStyle/>
        <a:p>
          <a:endParaRPr lang="ru-RU" sz="1600"/>
        </a:p>
      </dgm:t>
    </dgm:pt>
    <dgm:pt modelId="{6191817E-6D00-4E37-BA98-AEA482CB0F59}" type="sibTrans" cxnId="{194E5FAE-B584-4082-B223-4213EC8281B0}">
      <dgm:prSet/>
      <dgm:spPr/>
      <dgm:t>
        <a:bodyPr/>
        <a:lstStyle/>
        <a:p>
          <a:endParaRPr lang="ru-RU" sz="1600"/>
        </a:p>
      </dgm:t>
    </dgm:pt>
    <dgm:pt modelId="{4CD99523-93F8-45E1-BA1B-E2CE523AA43C}" type="pres">
      <dgm:prSet presAssocID="{6C7D06B1-61D1-4689-B111-8D083C958FC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91673-8275-4AC4-AC19-DCEFFFD6D161}" type="pres">
      <dgm:prSet presAssocID="{764B23DF-6F8F-41D5-8D78-1AAAAAD24D1E}" presName="parentLin" presStyleCnt="0"/>
      <dgm:spPr/>
    </dgm:pt>
    <dgm:pt modelId="{1CD71D05-E5AA-4668-A605-95F4E98BB7F3}" type="pres">
      <dgm:prSet presAssocID="{764B23DF-6F8F-41D5-8D78-1AAAAAD24D1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540F9FC-492F-449A-9362-BA53D8F12617}" type="pres">
      <dgm:prSet presAssocID="{764B23DF-6F8F-41D5-8D78-1AAAAAD24D1E}" presName="parentText" presStyleLbl="node1" presStyleIdx="0" presStyleCnt="5" custScaleX="115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EF991-5D31-48EE-97CE-FED67A27C978}" type="pres">
      <dgm:prSet presAssocID="{764B23DF-6F8F-41D5-8D78-1AAAAAD24D1E}" presName="negativeSpace" presStyleCnt="0"/>
      <dgm:spPr/>
    </dgm:pt>
    <dgm:pt modelId="{11F98402-C011-4975-B272-79863E8A5A5D}" type="pres">
      <dgm:prSet presAssocID="{764B23DF-6F8F-41D5-8D78-1AAAAAD24D1E}" presName="childText" presStyleLbl="conFgAcc1" presStyleIdx="0" presStyleCnt="5">
        <dgm:presLayoutVars>
          <dgm:bulletEnabled val="1"/>
        </dgm:presLayoutVars>
      </dgm:prSet>
      <dgm:spPr/>
    </dgm:pt>
    <dgm:pt modelId="{F204FC07-A7E2-41CA-BCCD-0AE647BA731B}" type="pres">
      <dgm:prSet presAssocID="{775F04BC-E2DF-4213-9C6B-252002A4D0FF}" presName="spaceBetweenRectangles" presStyleCnt="0"/>
      <dgm:spPr/>
    </dgm:pt>
    <dgm:pt modelId="{E8DCD827-E647-425A-9D18-F8564127FFD2}" type="pres">
      <dgm:prSet presAssocID="{58DC6504-51F9-4ED6-ACC8-C42B0B2913F0}" presName="parentLin" presStyleCnt="0"/>
      <dgm:spPr/>
    </dgm:pt>
    <dgm:pt modelId="{929B1D3C-A6B7-428D-813A-B4A179EC4FC1}" type="pres">
      <dgm:prSet presAssocID="{58DC6504-51F9-4ED6-ACC8-C42B0B2913F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13168AC-C8C7-4152-B175-4A38A853060A}" type="pres">
      <dgm:prSet presAssocID="{58DC6504-51F9-4ED6-ACC8-C42B0B2913F0}" presName="parentText" presStyleLbl="node1" presStyleIdx="1" presStyleCnt="5" custScaleX="115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7FFA0-358E-4AA3-B642-A8FC524DF816}" type="pres">
      <dgm:prSet presAssocID="{58DC6504-51F9-4ED6-ACC8-C42B0B2913F0}" presName="negativeSpace" presStyleCnt="0"/>
      <dgm:spPr/>
    </dgm:pt>
    <dgm:pt modelId="{BC5EA97D-2B78-40FE-94DC-3E1306057788}" type="pres">
      <dgm:prSet presAssocID="{58DC6504-51F9-4ED6-ACC8-C42B0B2913F0}" presName="childText" presStyleLbl="conFgAcc1" presStyleIdx="1" presStyleCnt="5">
        <dgm:presLayoutVars>
          <dgm:bulletEnabled val="1"/>
        </dgm:presLayoutVars>
      </dgm:prSet>
      <dgm:spPr/>
    </dgm:pt>
    <dgm:pt modelId="{5FA41317-7E77-4993-814B-7CC0C5C1B0A8}" type="pres">
      <dgm:prSet presAssocID="{DAACADB6-45FD-4B19-B6F3-014DA69D3E99}" presName="spaceBetweenRectangles" presStyleCnt="0"/>
      <dgm:spPr/>
    </dgm:pt>
    <dgm:pt modelId="{E43B7904-F752-42E1-8739-9BC37AE0C342}" type="pres">
      <dgm:prSet presAssocID="{E2651ADF-37E5-4798-99AC-4B10F1788241}" presName="parentLin" presStyleCnt="0"/>
      <dgm:spPr/>
    </dgm:pt>
    <dgm:pt modelId="{459AA9D4-13CC-476D-94CB-EC3DC6430DF2}" type="pres">
      <dgm:prSet presAssocID="{E2651ADF-37E5-4798-99AC-4B10F178824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E030CBA5-21AF-4E9A-97D7-3E58EF7229D6}" type="pres">
      <dgm:prSet presAssocID="{E2651ADF-37E5-4798-99AC-4B10F1788241}" presName="parentText" presStyleLbl="node1" presStyleIdx="2" presStyleCnt="5" custScaleX="115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B54A1-A355-40B5-A507-AA19303E98AF}" type="pres">
      <dgm:prSet presAssocID="{E2651ADF-37E5-4798-99AC-4B10F1788241}" presName="negativeSpace" presStyleCnt="0"/>
      <dgm:spPr/>
    </dgm:pt>
    <dgm:pt modelId="{CC05D6B2-6328-4CC3-A30B-23A2AF1CC349}" type="pres">
      <dgm:prSet presAssocID="{E2651ADF-37E5-4798-99AC-4B10F1788241}" presName="childText" presStyleLbl="conFgAcc1" presStyleIdx="2" presStyleCnt="5">
        <dgm:presLayoutVars>
          <dgm:bulletEnabled val="1"/>
        </dgm:presLayoutVars>
      </dgm:prSet>
      <dgm:spPr/>
    </dgm:pt>
    <dgm:pt modelId="{AB11E7C7-EEBA-4D5F-A4B5-179197756F57}" type="pres">
      <dgm:prSet presAssocID="{3F11ED76-2D8E-4D23-92B9-CFDFBE1445ED}" presName="spaceBetweenRectangles" presStyleCnt="0"/>
      <dgm:spPr/>
    </dgm:pt>
    <dgm:pt modelId="{10322975-0E93-4374-BED5-3B362E996CF6}" type="pres">
      <dgm:prSet presAssocID="{7413BD7D-3FFC-48FE-AE5A-087DD19AE8CF}" presName="parentLin" presStyleCnt="0"/>
      <dgm:spPr/>
    </dgm:pt>
    <dgm:pt modelId="{47B4D7A6-3E15-4207-ACEC-79C4A9A0FAC0}" type="pres">
      <dgm:prSet presAssocID="{7413BD7D-3FFC-48FE-AE5A-087DD19AE8CF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0A043A4-2F78-4B3E-8569-A50AEC7C6AFA}" type="pres">
      <dgm:prSet presAssocID="{7413BD7D-3FFC-48FE-AE5A-087DD19AE8CF}" presName="parentText" presStyleLbl="node1" presStyleIdx="3" presStyleCnt="5" custScaleX="115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38498-A2DB-4ECF-B9F1-EB1CA6A2EB9C}" type="pres">
      <dgm:prSet presAssocID="{7413BD7D-3FFC-48FE-AE5A-087DD19AE8CF}" presName="negativeSpace" presStyleCnt="0"/>
      <dgm:spPr/>
    </dgm:pt>
    <dgm:pt modelId="{F8E05F00-62A6-44BB-8804-298C65447E34}" type="pres">
      <dgm:prSet presAssocID="{7413BD7D-3FFC-48FE-AE5A-087DD19AE8CF}" presName="childText" presStyleLbl="conFgAcc1" presStyleIdx="3" presStyleCnt="5">
        <dgm:presLayoutVars>
          <dgm:bulletEnabled val="1"/>
        </dgm:presLayoutVars>
      </dgm:prSet>
      <dgm:spPr/>
    </dgm:pt>
    <dgm:pt modelId="{4AE12F6D-44D3-4CE1-A40C-EFFF808AA805}" type="pres">
      <dgm:prSet presAssocID="{82C417A2-3F40-49D7-B5CF-3D09C09F2886}" presName="spaceBetweenRectangles" presStyleCnt="0"/>
      <dgm:spPr/>
    </dgm:pt>
    <dgm:pt modelId="{F744CCA8-C8FF-48D7-A21F-0A117442155A}" type="pres">
      <dgm:prSet presAssocID="{C40BAAEF-413E-416D-A050-83F392C23E7C}" presName="parentLin" presStyleCnt="0"/>
      <dgm:spPr/>
    </dgm:pt>
    <dgm:pt modelId="{C44C7B1B-CEBA-4B02-A11B-9C307082EF1C}" type="pres">
      <dgm:prSet presAssocID="{C40BAAEF-413E-416D-A050-83F392C23E7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84023B27-43B5-4061-B2D7-793EA70E8149}" type="pres">
      <dgm:prSet presAssocID="{C40BAAEF-413E-416D-A050-83F392C23E7C}" presName="parentText" presStyleLbl="node1" presStyleIdx="4" presStyleCnt="5" custScaleX="1153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3B68A-3318-4D6F-A4A1-FEE898A9E414}" type="pres">
      <dgm:prSet presAssocID="{C40BAAEF-413E-416D-A050-83F392C23E7C}" presName="negativeSpace" presStyleCnt="0"/>
      <dgm:spPr/>
    </dgm:pt>
    <dgm:pt modelId="{EA4BCB8A-22D9-4690-9D85-45F16A4B2B92}" type="pres">
      <dgm:prSet presAssocID="{C40BAAEF-413E-416D-A050-83F392C23E7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64F6F31-F5D1-43B1-AFD5-6C828CA4F53F}" type="presOf" srcId="{764B23DF-6F8F-41D5-8D78-1AAAAAD24D1E}" destId="{1CD71D05-E5AA-4668-A605-95F4E98BB7F3}" srcOrd="0" destOrd="0" presId="urn:microsoft.com/office/officeart/2005/8/layout/list1"/>
    <dgm:cxn modelId="{B36A2101-B637-45E6-973A-56C4F0FF11FB}" type="presOf" srcId="{764B23DF-6F8F-41D5-8D78-1AAAAAD24D1E}" destId="{4540F9FC-492F-449A-9362-BA53D8F12617}" srcOrd="1" destOrd="0" presId="urn:microsoft.com/office/officeart/2005/8/layout/list1"/>
    <dgm:cxn modelId="{3206D945-1DE7-4A54-9513-B1E14066C07F}" type="presOf" srcId="{C40BAAEF-413E-416D-A050-83F392C23E7C}" destId="{C44C7B1B-CEBA-4B02-A11B-9C307082EF1C}" srcOrd="0" destOrd="0" presId="urn:microsoft.com/office/officeart/2005/8/layout/list1"/>
    <dgm:cxn modelId="{0B9E388E-1359-4AD2-B098-DCD5DAFFA0A3}" srcId="{6C7D06B1-61D1-4689-B111-8D083C958FC0}" destId="{58DC6504-51F9-4ED6-ACC8-C42B0B2913F0}" srcOrd="1" destOrd="0" parTransId="{A70993AF-8F3F-489E-BD46-FBA5D1131FC0}" sibTransId="{DAACADB6-45FD-4B19-B6F3-014DA69D3E99}"/>
    <dgm:cxn modelId="{C26D8420-B9D7-4D7E-A415-C167B6A9400F}" srcId="{6C7D06B1-61D1-4689-B111-8D083C958FC0}" destId="{764B23DF-6F8F-41D5-8D78-1AAAAAD24D1E}" srcOrd="0" destOrd="0" parTransId="{CDBF716B-C1DB-4F95-8D97-650A19C74014}" sibTransId="{775F04BC-E2DF-4213-9C6B-252002A4D0FF}"/>
    <dgm:cxn modelId="{23A0C0E3-D07A-46F3-B912-371E1EF5806A}" type="presOf" srcId="{7413BD7D-3FFC-48FE-AE5A-087DD19AE8CF}" destId="{50A043A4-2F78-4B3E-8569-A50AEC7C6AFA}" srcOrd="1" destOrd="0" presId="urn:microsoft.com/office/officeart/2005/8/layout/list1"/>
    <dgm:cxn modelId="{26A28FFA-E29E-44C3-A3FD-A24A4A9CCD11}" srcId="{6C7D06B1-61D1-4689-B111-8D083C958FC0}" destId="{7413BD7D-3FFC-48FE-AE5A-087DD19AE8CF}" srcOrd="3" destOrd="0" parTransId="{666AC4C7-E6BD-44A6-8E89-261AC3B2795C}" sibTransId="{82C417A2-3F40-49D7-B5CF-3D09C09F2886}"/>
    <dgm:cxn modelId="{797AD890-1A75-4A63-950D-FF6AE8B68B6E}" type="presOf" srcId="{C40BAAEF-413E-416D-A050-83F392C23E7C}" destId="{84023B27-43B5-4061-B2D7-793EA70E8149}" srcOrd="1" destOrd="0" presId="urn:microsoft.com/office/officeart/2005/8/layout/list1"/>
    <dgm:cxn modelId="{5D0628BE-D356-4374-9B00-F7C21551E3BA}" type="presOf" srcId="{58DC6504-51F9-4ED6-ACC8-C42B0B2913F0}" destId="{929B1D3C-A6B7-428D-813A-B4A179EC4FC1}" srcOrd="0" destOrd="0" presId="urn:microsoft.com/office/officeart/2005/8/layout/list1"/>
    <dgm:cxn modelId="{D2027E2F-99F2-4809-8E74-EFECA033F919}" type="presOf" srcId="{E2651ADF-37E5-4798-99AC-4B10F1788241}" destId="{459AA9D4-13CC-476D-94CB-EC3DC6430DF2}" srcOrd="0" destOrd="0" presId="urn:microsoft.com/office/officeart/2005/8/layout/list1"/>
    <dgm:cxn modelId="{4F0FCE89-466F-427B-8470-324319D9BE39}" type="presOf" srcId="{7413BD7D-3FFC-48FE-AE5A-087DD19AE8CF}" destId="{47B4D7A6-3E15-4207-ACEC-79C4A9A0FAC0}" srcOrd="0" destOrd="0" presId="urn:microsoft.com/office/officeart/2005/8/layout/list1"/>
    <dgm:cxn modelId="{194E5FAE-B584-4082-B223-4213EC8281B0}" srcId="{6C7D06B1-61D1-4689-B111-8D083C958FC0}" destId="{C40BAAEF-413E-416D-A050-83F392C23E7C}" srcOrd="4" destOrd="0" parTransId="{D0AE3324-BEB7-4CD0-983A-5189769F1EB6}" sibTransId="{6191817E-6D00-4E37-BA98-AEA482CB0F59}"/>
    <dgm:cxn modelId="{20519797-DE60-440D-8694-482AF6700D93}" type="presOf" srcId="{6C7D06B1-61D1-4689-B111-8D083C958FC0}" destId="{4CD99523-93F8-45E1-BA1B-E2CE523AA43C}" srcOrd="0" destOrd="0" presId="urn:microsoft.com/office/officeart/2005/8/layout/list1"/>
    <dgm:cxn modelId="{108DCE27-E23E-4D75-9150-61C3DBC29F3F}" type="presOf" srcId="{58DC6504-51F9-4ED6-ACC8-C42B0B2913F0}" destId="{413168AC-C8C7-4152-B175-4A38A853060A}" srcOrd="1" destOrd="0" presId="urn:microsoft.com/office/officeart/2005/8/layout/list1"/>
    <dgm:cxn modelId="{84E13370-2A88-4A20-9165-B754D3FD9DA0}" srcId="{6C7D06B1-61D1-4689-B111-8D083C958FC0}" destId="{E2651ADF-37E5-4798-99AC-4B10F1788241}" srcOrd="2" destOrd="0" parTransId="{5D97ED64-D9B3-499C-A1A8-13E466B2617D}" sibTransId="{3F11ED76-2D8E-4D23-92B9-CFDFBE1445ED}"/>
    <dgm:cxn modelId="{95D2775A-3527-49CD-BB2F-95CFA7912A21}" type="presOf" srcId="{E2651ADF-37E5-4798-99AC-4B10F1788241}" destId="{E030CBA5-21AF-4E9A-97D7-3E58EF7229D6}" srcOrd="1" destOrd="0" presId="urn:microsoft.com/office/officeart/2005/8/layout/list1"/>
    <dgm:cxn modelId="{E32BB266-45DC-4373-9BB4-E7EB018FA576}" type="presParOf" srcId="{4CD99523-93F8-45E1-BA1B-E2CE523AA43C}" destId="{D6B91673-8275-4AC4-AC19-DCEFFFD6D161}" srcOrd="0" destOrd="0" presId="urn:microsoft.com/office/officeart/2005/8/layout/list1"/>
    <dgm:cxn modelId="{8F0A54A8-392B-4B93-BFEF-C399D802B6B7}" type="presParOf" srcId="{D6B91673-8275-4AC4-AC19-DCEFFFD6D161}" destId="{1CD71D05-E5AA-4668-A605-95F4E98BB7F3}" srcOrd="0" destOrd="0" presId="urn:microsoft.com/office/officeart/2005/8/layout/list1"/>
    <dgm:cxn modelId="{E0DA0542-A27D-499A-A9DB-29AF2F6195BE}" type="presParOf" srcId="{D6B91673-8275-4AC4-AC19-DCEFFFD6D161}" destId="{4540F9FC-492F-449A-9362-BA53D8F12617}" srcOrd="1" destOrd="0" presId="urn:microsoft.com/office/officeart/2005/8/layout/list1"/>
    <dgm:cxn modelId="{F759C351-6924-4AE1-8609-FB9C52B40F70}" type="presParOf" srcId="{4CD99523-93F8-45E1-BA1B-E2CE523AA43C}" destId="{088EF991-5D31-48EE-97CE-FED67A27C978}" srcOrd="1" destOrd="0" presId="urn:microsoft.com/office/officeart/2005/8/layout/list1"/>
    <dgm:cxn modelId="{0B0ED790-C2AC-49C5-BC1C-D3380AC3D095}" type="presParOf" srcId="{4CD99523-93F8-45E1-BA1B-E2CE523AA43C}" destId="{11F98402-C011-4975-B272-79863E8A5A5D}" srcOrd="2" destOrd="0" presId="urn:microsoft.com/office/officeart/2005/8/layout/list1"/>
    <dgm:cxn modelId="{A6707433-6DDA-4212-A159-03089F74957E}" type="presParOf" srcId="{4CD99523-93F8-45E1-BA1B-E2CE523AA43C}" destId="{F204FC07-A7E2-41CA-BCCD-0AE647BA731B}" srcOrd="3" destOrd="0" presId="urn:microsoft.com/office/officeart/2005/8/layout/list1"/>
    <dgm:cxn modelId="{B21C9871-2437-46C5-9F26-2F3E8720480C}" type="presParOf" srcId="{4CD99523-93F8-45E1-BA1B-E2CE523AA43C}" destId="{E8DCD827-E647-425A-9D18-F8564127FFD2}" srcOrd="4" destOrd="0" presId="urn:microsoft.com/office/officeart/2005/8/layout/list1"/>
    <dgm:cxn modelId="{21C18C5B-3A62-4E4F-B7A3-D0A3C9EF0C40}" type="presParOf" srcId="{E8DCD827-E647-425A-9D18-F8564127FFD2}" destId="{929B1D3C-A6B7-428D-813A-B4A179EC4FC1}" srcOrd="0" destOrd="0" presId="urn:microsoft.com/office/officeart/2005/8/layout/list1"/>
    <dgm:cxn modelId="{B06200B6-FE19-4C3B-A694-E85779D95D52}" type="presParOf" srcId="{E8DCD827-E647-425A-9D18-F8564127FFD2}" destId="{413168AC-C8C7-4152-B175-4A38A853060A}" srcOrd="1" destOrd="0" presId="urn:microsoft.com/office/officeart/2005/8/layout/list1"/>
    <dgm:cxn modelId="{29172F58-2549-48B9-8ED6-D569557FFC15}" type="presParOf" srcId="{4CD99523-93F8-45E1-BA1B-E2CE523AA43C}" destId="{F5E7FFA0-358E-4AA3-B642-A8FC524DF816}" srcOrd="5" destOrd="0" presId="urn:microsoft.com/office/officeart/2005/8/layout/list1"/>
    <dgm:cxn modelId="{DA7187B8-81AC-463E-A837-5E0B945EAB79}" type="presParOf" srcId="{4CD99523-93F8-45E1-BA1B-E2CE523AA43C}" destId="{BC5EA97D-2B78-40FE-94DC-3E1306057788}" srcOrd="6" destOrd="0" presId="urn:microsoft.com/office/officeart/2005/8/layout/list1"/>
    <dgm:cxn modelId="{3720E9A8-DF9C-4F8E-8C6D-1D8D97D7AE24}" type="presParOf" srcId="{4CD99523-93F8-45E1-BA1B-E2CE523AA43C}" destId="{5FA41317-7E77-4993-814B-7CC0C5C1B0A8}" srcOrd="7" destOrd="0" presId="urn:microsoft.com/office/officeart/2005/8/layout/list1"/>
    <dgm:cxn modelId="{1E2CE16C-056B-43F9-8E28-37A0F16DD24D}" type="presParOf" srcId="{4CD99523-93F8-45E1-BA1B-E2CE523AA43C}" destId="{E43B7904-F752-42E1-8739-9BC37AE0C342}" srcOrd="8" destOrd="0" presId="urn:microsoft.com/office/officeart/2005/8/layout/list1"/>
    <dgm:cxn modelId="{D2DDB260-576C-4322-B1C6-34F685FA4239}" type="presParOf" srcId="{E43B7904-F752-42E1-8739-9BC37AE0C342}" destId="{459AA9D4-13CC-476D-94CB-EC3DC6430DF2}" srcOrd="0" destOrd="0" presId="urn:microsoft.com/office/officeart/2005/8/layout/list1"/>
    <dgm:cxn modelId="{0EA6B827-35BD-44C1-A1BD-DDCB470CB6B5}" type="presParOf" srcId="{E43B7904-F752-42E1-8739-9BC37AE0C342}" destId="{E030CBA5-21AF-4E9A-97D7-3E58EF7229D6}" srcOrd="1" destOrd="0" presId="urn:microsoft.com/office/officeart/2005/8/layout/list1"/>
    <dgm:cxn modelId="{5ECFD049-B637-4707-994E-BB72909BD3D5}" type="presParOf" srcId="{4CD99523-93F8-45E1-BA1B-E2CE523AA43C}" destId="{6E4B54A1-A355-40B5-A507-AA19303E98AF}" srcOrd="9" destOrd="0" presId="urn:microsoft.com/office/officeart/2005/8/layout/list1"/>
    <dgm:cxn modelId="{247E5AD9-9EB1-4B8A-92C1-6255EF47955A}" type="presParOf" srcId="{4CD99523-93F8-45E1-BA1B-E2CE523AA43C}" destId="{CC05D6B2-6328-4CC3-A30B-23A2AF1CC349}" srcOrd="10" destOrd="0" presId="urn:microsoft.com/office/officeart/2005/8/layout/list1"/>
    <dgm:cxn modelId="{79A4DE1C-7DB1-4AEC-8F0A-EB3C2C48D422}" type="presParOf" srcId="{4CD99523-93F8-45E1-BA1B-E2CE523AA43C}" destId="{AB11E7C7-EEBA-4D5F-A4B5-179197756F57}" srcOrd="11" destOrd="0" presId="urn:microsoft.com/office/officeart/2005/8/layout/list1"/>
    <dgm:cxn modelId="{1B019775-31F5-40B1-BAB1-D6FEC9B0F76B}" type="presParOf" srcId="{4CD99523-93F8-45E1-BA1B-E2CE523AA43C}" destId="{10322975-0E93-4374-BED5-3B362E996CF6}" srcOrd="12" destOrd="0" presId="urn:microsoft.com/office/officeart/2005/8/layout/list1"/>
    <dgm:cxn modelId="{25DBE66C-7A5C-406B-A29D-9C2890764EA9}" type="presParOf" srcId="{10322975-0E93-4374-BED5-3B362E996CF6}" destId="{47B4D7A6-3E15-4207-ACEC-79C4A9A0FAC0}" srcOrd="0" destOrd="0" presId="urn:microsoft.com/office/officeart/2005/8/layout/list1"/>
    <dgm:cxn modelId="{43BF3AC4-010F-45F7-8345-12258D0DF43F}" type="presParOf" srcId="{10322975-0E93-4374-BED5-3B362E996CF6}" destId="{50A043A4-2F78-4B3E-8569-A50AEC7C6AFA}" srcOrd="1" destOrd="0" presId="urn:microsoft.com/office/officeart/2005/8/layout/list1"/>
    <dgm:cxn modelId="{66089D9E-6FBE-42D3-ACB1-B20DF4346EC7}" type="presParOf" srcId="{4CD99523-93F8-45E1-BA1B-E2CE523AA43C}" destId="{7BE38498-A2DB-4ECF-B9F1-EB1CA6A2EB9C}" srcOrd="13" destOrd="0" presId="urn:microsoft.com/office/officeart/2005/8/layout/list1"/>
    <dgm:cxn modelId="{4E40A72D-BDC5-490D-BF99-E62C163AE8D2}" type="presParOf" srcId="{4CD99523-93F8-45E1-BA1B-E2CE523AA43C}" destId="{F8E05F00-62A6-44BB-8804-298C65447E34}" srcOrd="14" destOrd="0" presId="urn:microsoft.com/office/officeart/2005/8/layout/list1"/>
    <dgm:cxn modelId="{EE1FD830-4770-4F5D-9336-9C5C6C9E7F77}" type="presParOf" srcId="{4CD99523-93F8-45E1-BA1B-E2CE523AA43C}" destId="{4AE12F6D-44D3-4CE1-A40C-EFFF808AA805}" srcOrd="15" destOrd="0" presId="urn:microsoft.com/office/officeart/2005/8/layout/list1"/>
    <dgm:cxn modelId="{1F0EF01C-138C-4A19-A61A-14CA1D233B95}" type="presParOf" srcId="{4CD99523-93F8-45E1-BA1B-E2CE523AA43C}" destId="{F744CCA8-C8FF-48D7-A21F-0A117442155A}" srcOrd="16" destOrd="0" presId="urn:microsoft.com/office/officeart/2005/8/layout/list1"/>
    <dgm:cxn modelId="{522C9537-A628-44C3-864B-809C3E8BB57D}" type="presParOf" srcId="{F744CCA8-C8FF-48D7-A21F-0A117442155A}" destId="{C44C7B1B-CEBA-4B02-A11B-9C307082EF1C}" srcOrd="0" destOrd="0" presId="urn:microsoft.com/office/officeart/2005/8/layout/list1"/>
    <dgm:cxn modelId="{FB09935F-C188-4135-8AC5-59A9F9C501B2}" type="presParOf" srcId="{F744CCA8-C8FF-48D7-A21F-0A117442155A}" destId="{84023B27-43B5-4061-B2D7-793EA70E8149}" srcOrd="1" destOrd="0" presId="urn:microsoft.com/office/officeart/2005/8/layout/list1"/>
    <dgm:cxn modelId="{46766202-1557-46DE-B3CE-AEAD15F2FD1D}" type="presParOf" srcId="{4CD99523-93F8-45E1-BA1B-E2CE523AA43C}" destId="{78D3B68A-3318-4D6F-A4A1-FEE898A9E414}" srcOrd="17" destOrd="0" presId="urn:microsoft.com/office/officeart/2005/8/layout/list1"/>
    <dgm:cxn modelId="{09344B84-7F6B-4234-8BE1-566FE487A413}" type="presParOf" srcId="{4CD99523-93F8-45E1-BA1B-E2CE523AA43C}" destId="{EA4BCB8A-22D9-4690-9D85-45F16A4B2B92}" srcOrd="18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91BE72-5A5F-402A-8A53-030A600C8F2D}" type="doc">
      <dgm:prSet loTypeId="urn:microsoft.com/office/officeart/2005/8/layout/hierarchy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C0F938-19A5-419E-AD81-8DA4C524BA4D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улучшающие</a:t>
          </a:r>
        </a:p>
      </dgm:t>
    </dgm:pt>
    <dgm:pt modelId="{7D70E876-0F55-44CD-B689-DA6DAB8821D7}" type="parTrans" cxnId="{B28BB979-212A-4090-9C68-02E4B18F22F0}">
      <dgm:prSet/>
      <dgm:spPr/>
      <dgm:t>
        <a:bodyPr/>
        <a:lstStyle/>
        <a:p>
          <a:endParaRPr lang="ru-RU"/>
        </a:p>
      </dgm:t>
    </dgm:pt>
    <dgm:pt modelId="{746B2457-0CD5-45F8-8135-689A9518EC4F}" type="sibTrans" cxnId="{B28BB979-212A-4090-9C68-02E4B18F22F0}">
      <dgm:prSet/>
      <dgm:spPr/>
      <dgm:t>
        <a:bodyPr/>
        <a:lstStyle/>
        <a:p>
          <a:endParaRPr lang="ru-RU"/>
        </a:p>
      </dgm:t>
    </dgm:pt>
    <dgm:pt modelId="{A555ED74-D2C9-46F0-8BB1-D9699AC4490F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улучшение </a:t>
          </a:r>
          <a:r>
            <a:rPr lang="ru-RU" dirty="0" err="1" smtClean="0"/>
            <a:t>характеритстики</a:t>
          </a:r>
          <a:r>
            <a:rPr lang="ru-RU" dirty="0" smtClean="0"/>
            <a:t> выпускаемой продукции</a:t>
          </a:r>
          <a:endParaRPr lang="ru-RU" dirty="0"/>
        </a:p>
      </dgm:t>
    </dgm:pt>
    <dgm:pt modelId="{861E7183-B56B-4D24-90DA-C93380C2D4E2}" type="parTrans" cxnId="{BF08159C-4C8C-4D32-807B-5C3971D86CC7}">
      <dgm:prSet/>
      <dgm:spPr/>
      <dgm:t>
        <a:bodyPr/>
        <a:lstStyle/>
        <a:p>
          <a:endParaRPr lang="ru-RU"/>
        </a:p>
      </dgm:t>
    </dgm:pt>
    <dgm:pt modelId="{0CE17EA5-E941-42B7-B181-8A0AC39C1314}" type="sibTrans" cxnId="{BF08159C-4C8C-4D32-807B-5C3971D86CC7}">
      <dgm:prSet/>
      <dgm:spPr/>
      <dgm:t>
        <a:bodyPr/>
        <a:lstStyle/>
        <a:p>
          <a:endParaRPr lang="ru-RU"/>
        </a:p>
      </dgm:t>
    </dgm:pt>
    <dgm:pt modelId="{0DE8B391-35EF-47EF-A38B-D95C8A952282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совершенствование технологий и методов работы</a:t>
          </a:r>
        </a:p>
      </dgm:t>
    </dgm:pt>
    <dgm:pt modelId="{3263C81E-602F-4017-843D-FDD58E66280E}" type="parTrans" cxnId="{7240523F-F1C7-4F9F-8AC2-473D9B7E982B}">
      <dgm:prSet/>
      <dgm:spPr/>
      <dgm:t>
        <a:bodyPr/>
        <a:lstStyle/>
        <a:p>
          <a:endParaRPr lang="ru-RU"/>
        </a:p>
      </dgm:t>
    </dgm:pt>
    <dgm:pt modelId="{95CF4D20-D35F-4E42-8D28-9E56A18D4F2C}" type="sibTrans" cxnId="{7240523F-F1C7-4F9F-8AC2-473D9B7E982B}">
      <dgm:prSet/>
      <dgm:spPr/>
      <dgm:t>
        <a:bodyPr/>
        <a:lstStyle/>
        <a:p>
          <a:endParaRPr lang="ru-RU"/>
        </a:p>
      </dgm:t>
    </dgm:pt>
    <dgm:pt modelId="{F0A7A13F-1DD3-435D-B5D3-7877D18E58D1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</a:rPr>
            <a:t>радикальные</a:t>
          </a:r>
        </a:p>
      </dgm:t>
    </dgm:pt>
    <dgm:pt modelId="{D1CC3BB7-FE5B-4059-8658-A092C88E0E87}" type="parTrans" cxnId="{9C7EFAA7-5586-4F0D-8996-A689BF295E76}">
      <dgm:prSet/>
      <dgm:spPr/>
      <dgm:t>
        <a:bodyPr/>
        <a:lstStyle/>
        <a:p>
          <a:endParaRPr lang="ru-RU"/>
        </a:p>
      </dgm:t>
    </dgm:pt>
    <dgm:pt modelId="{F425BE8E-1209-49DD-9AF0-446A3FC84497}" type="sibTrans" cxnId="{9C7EFAA7-5586-4F0D-8996-A689BF295E76}">
      <dgm:prSet/>
      <dgm:spPr/>
      <dgm:t>
        <a:bodyPr/>
        <a:lstStyle/>
        <a:p>
          <a:endParaRPr lang="ru-RU"/>
        </a:p>
      </dgm:t>
    </dgm:pt>
    <dgm:pt modelId="{0BD6A436-6DF5-48F0-AD92-55F283399C81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 </a:t>
          </a:r>
          <a:r>
            <a:rPr lang="ru-RU" dirty="0" smtClean="0"/>
            <a:t>изменение способа </a:t>
          </a:r>
          <a:r>
            <a:rPr lang="ru-RU" dirty="0"/>
            <a:t>производственной деятельности</a:t>
          </a:r>
        </a:p>
      </dgm:t>
    </dgm:pt>
    <dgm:pt modelId="{CB9CEA32-0E8C-49D5-8483-81F3ED9FD06A}" type="parTrans" cxnId="{6AA50967-A9F2-423D-86A4-7FFADE9E95B7}">
      <dgm:prSet/>
      <dgm:spPr/>
      <dgm:t>
        <a:bodyPr/>
        <a:lstStyle/>
        <a:p>
          <a:endParaRPr lang="ru-RU"/>
        </a:p>
      </dgm:t>
    </dgm:pt>
    <dgm:pt modelId="{C20AFD47-B092-47C9-988F-8D115290537F}" type="sibTrans" cxnId="{6AA50967-A9F2-423D-86A4-7FFADE9E95B7}">
      <dgm:prSet/>
      <dgm:spPr/>
      <dgm:t>
        <a:bodyPr/>
        <a:lstStyle/>
        <a:p>
          <a:endParaRPr lang="ru-RU"/>
        </a:p>
      </dgm:t>
    </dgm:pt>
    <dgm:pt modelId="{B68CC279-0685-413E-9565-49D8B99E28C4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изменение технических, технологических, организационных основ</a:t>
          </a:r>
        </a:p>
      </dgm:t>
    </dgm:pt>
    <dgm:pt modelId="{3A6EFFAA-7161-45A4-AFFA-2FC1A00B563B}" type="parTrans" cxnId="{58F56C96-676C-4018-BE6E-BF7AE14432FB}">
      <dgm:prSet/>
      <dgm:spPr/>
      <dgm:t>
        <a:bodyPr/>
        <a:lstStyle/>
        <a:p>
          <a:endParaRPr lang="ru-RU"/>
        </a:p>
      </dgm:t>
    </dgm:pt>
    <dgm:pt modelId="{B7D80C2A-FFA1-4876-947E-A346B18CA7FD}" type="sibTrans" cxnId="{58F56C96-676C-4018-BE6E-BF7AE14432FB}">
      <dgm:prSet/>
      <dgm:spPr/>
      <dgm:t>
        <a:bodyPr/>
        <a:lstStyle/>
        <a:p>
          <a:endParaRPr lang="ru-RU"/>
        </a:p>
      </dgm:t>
    </dgm:pt>
    <dgm:pt modelId="{2B5D6291-C308-45B7-84BC-7D0CF47B12A7}" type="pres">
      <dgm:prSet presAssocID="{5291BE72-5A5F-402A-8A53-030A600C8F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7B13CE-9EA6-432D-A78D-A3640F112DC0}" type="pres">
      <dgm:prSet presAssocID="{3BC0F938-19A5-419E-AD81-8DA4C524BA4D}" presName="root" presStyleCnt="0"/>
      <dgm:spPr/>
      <dgm:t>
        <a:bodyPr/>
        <a:lstStyle/>
        <a:p>
          <a:endParaRPr lang="ru-RU"/>
        </a:p>
      </dgm:t>
    </dgm:pt>
    <dgm:pt modelId="{0B57881C-6E41-4EE0-A8E7-BC82814A7D8B}" type="pres">
      <dgm:prSet presAssocID="{3BC0F938-19A5-419E-AD81-8DA4C524BA4D}" presName="rootComposite" presStyleCnt="0"/>
      <dgm:spPr/>
      <dgm:t>
        <a:bodyPr/>
        <a:lstStyle/>
        <a:p>
          <a:endParaRPr lang="ru-RU"/>
        </a:p>
      </dgm:t>
    </dgm:pt>
    <dgm:pt modelId="{7D63D0EF-1595-4D5A-BFC5-AD92C954D6E5}" type="pres">
      <dgm:prSet presAssocID="{3BC0F938-19A5-419E-AD81-8DA4C524BA4D}" presName="rootText" presStyleLbl="node1" presStyleIdx="0" presStyleCnt="2"/>
      <dgm:spPr/>
      <dgm:t>
        <a:bodyPr/>
        <a:lstStyle/>
        <a:p>
          <a:endParaRPr lang="ru-RU"/>
        </a:p>
      </dgm:t>
    </dgm:pt>
    <dgm:pt modelId="{356870C6-336C-4216-B4F8-A33506CA2F5A}" type="pres">
      <dgm:prSet presAssocID="{3BC0F938-19A5-419E-AD81-8DA4C524BA4D}" presName="rootConnector" presStyleLbl="node1" presStyleIdx="0" presStyleCnt="2"/>
      <dgm:spPr/>
      <dgm:t>
        <a:bodyPr/>
        <a:lstStyle/>
        <a:p>
          <a:endParaRPr lang="ru-RU"/>
        </a:p>
      </dgm:t>
    </dgm:pt>
    <dgm:pt modelId="{6965DB63-3301-4FBD-8C7A-508E6DC28D70}" type="pres">
      <dgm:prSet presAssocID="{3BC0F938-19A5-419E-AD81-8DA4C524BA4D}" presName="childShape" presStyleCnt="0"/>
      <dgm:spPr/>
      <dgm:t>
        <a:bodyPr/>
        <a:lstStyle/>
        <a:p>
          <a:endParaRPr lang="ru-RU"/>
        </a:p>
      </dgm:t>
    </dgm:pt>
    <dgm:pt modelId="{73F26072-F70F-472B-AE3D-A408F57BA669}" type="pres">
      <dgm:prSet presAssocID="{861E7183-B56B-4D24-90DA-C93380C2D4E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4ECD315-1E43-447C-9B66-C44CAB126A62}" type="pres">
      <dgm:prSet presAssocID="{A555ED74-D2C9-46F0-8BB1-D9699AC4490F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0D80-CC0E-4DE4-87A5-AAB32726FE81}" type="pres">
      <dgm:prSet presAssocID="{3263C81E-602F-4017-843D-FDD58E66280E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3C14DBB-78CB-4F35-BEA9-CE641A854076}" type="pres">
      <dgm:prSet presAssocID="{0DE8B391-35EF-47EF-A38B-D95C8A952282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2F14B-C975-4C7B-8C70-668561FED710}" type="pres">
      <dgm:prSet presAssocID="{F0A7A13F-1DD3-435D-B5D3-7877D18E58D1}" presName="root" presStyleCnt="0"/>
      <dgm:spPr/>
      <dgm:t>
        <a:bodyPr/>
        <a:lstStyle/>
        <a:p>
          <a:endParaRPr lang="ru-RU"/>
        </a:p>
      </dgm:t>
    </dgm:pt>
    <dgm:pt modelId="{9E25313D-4E51-42A0-9C04-2DDBE87695BC}" type="pres">
      <dgm:prSet presAssocID="{F0A7A13F-1DD3-435D-B5D3-7877D18E58D1}" presName="rootComposite" presStyleCnt="0"/>
      <dgm:spPr/>
      <dgm:t>
        <a:bodyPr/>
        <a:lstStyle/>
        <a:p>
          <a:endParaRPr lang="ru-RU"/>
        </a:p>
      </dgm:t>
    </dgm:pt>
    <dgm:pt modelId="{02AFA04B-75B5-4CCD-B8C3-734B57CE5169}" type="pres">
      <dgm:prSet presAssocID="{F0A7A13F-1DD3-435D-B5D3-7877D18E58D1}" presName="rootText" presStyleLbl="node1" presStyleIdx="1" presStyleCnt="2"/>
      <dgm:spPr/>
      <dgm:t>
        <a:bodyPr/>
        <a:lstStyle/>
        <a:p>
          <a:endParaRPr lang="ru-RU"/>
        </a:p>
      </dgm:t>
    </dgm:pt>
    <dgm:pt modelId="{84D59FC3-3042-49E9-9ED7-0FD33065F2E4}" type="pres">
      <dgm:prSet presAssocID="{F0A7A13F-1DD3-435D-B5D3-7877D18E58D1}" presName="rootConnector" presStyleLbl="node1" presStyleIdx="1" presStyleCnt="2"/>
      <dgm:spPr/>
      <dgm:t>
        <a:bodyPr/>
        <a:lstStyle/>
        <a:p>
          <a:endParaRPr lang="ru-RU"/>
        </a:p>
      </dgm:t>
    </dgm:pt>
    <dgm:pt modelId="{E5D1231F-3AB0-49F0-A074-7540D9EAE516}" type="pres">
      <dgm:prSet presAssocID="{F0A7A13F-1DD3-435D-B5D3-7877D18E58D1}" presName="childShape" presStyleCnt="0"/>
      <dgm:spPr/>
      <dgm:t>
        <a:bodyPr/>
        <a:lstStyle/>
        <a:p>
          <a:endParaRPr lang="ru-RU"/>
        </a:p>
      </dgm:t>
    </dgm:pt>
    <dgm:pt modelId="{0EE2BFBC-C1C1-4385-8BE9-D661CC14E328}" type="pres">
      <dgm:prSet presAssocID="{CB9CEA32-0E8C-49D5-8483-81F3ED9FD06A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E66EB35-60F7-4B0A-B046-D21FA5F5B949}" type="pres">
      <dgm:prSet presAssocID="{0BD6A436-6DF5-48F0-AD92-55F283399C8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477CC0-E4F8-4DF6-BF0C-F017B8E892EB}" type="pres">
      <dgm:prSet presAssocID="{3A6EFFAA-7161-45A4-AFFA-2FC1A00B563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6523160-818B-4C32-A934-22C4A6E86F6C}" type="pres">
      <dgm:prSet presAssocID="{B68CC279-0685-413E-9565-49D8B99E28C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A6DBDF-A850-429C-80AE-E39A9E034D5C}" type="presOf" srcId="{3263C81E-602F-4017-843D-FDD58E66280E}" destId="{28420D80-CC0E-4DE4-87A5-AAB32726FE81}" srcOrd="0" destOrd="0" presId="urn:microsoft.com/office/officeart/2005/8/layout/hierarchy3"/>
    <dgm:cxn modelId="{3D8AD2B6-CAF4-439E-A7FD-90493B2960F3}" type="presOf" srcId="{F0A7A13F-1DD3-435D-B5D3-7877D18E58D1}" destId="{84D59FC3-3042-49E9-9ED7-0FD33065F2E4}" srcOrd="1" destOrd="0" presId="urn:microsoft.com/office/officeart/2005/8/layout/hierarchy3"/>
    <dgm:cxn modelId="{BE031C72-CC19-4B55-A1D0-300E87FEEF2E}" type="presOf" srcId="{5291BE72-5A5F-402A-8A53-030A600C8F2D}" destId="{2B5D6291-C308-45B7-84BC-7D0CF47B12A7}" srcOrd="0" destOrd="0" presId="urn:microsoft.com/office/officeart/2005/8/layout/hierarchy3"/>
    <dgm:cxn modelId="{40A4A7B4-7552-4BE0-947E-7C1A5F6EBB35}" type="presOf" srcId="{861E7183-B56B-4D24-90DA-C93380C2D4E2}" destId="{73F26072-F70F-472B-AE3D-A408F57BA669}" srcOrd="0" destOrd="0" presId="urn:microsoft.com/office/officeart/2005/8/layout/hierarchy3"/>
    <dgm:cxn modelId="{935CB4B6-FFEB-4199-8A75-67AAF061BE82}" type="presOf" srcId="{3BC0F938-19A5-419E-AD81-8DA4C524BA4D}" destId="{7D63D0EF-1595-4D5A-BFC5-AD92C954D6E5}" srcOrd="0" destOrd="0" presId="urn:microsoft.com/office/officeart/2005/8/layout/hierarchy3"/>
    <dgm:cxn modelId="{B42C0136-D20F-4E0E-8FC2-111ED021BAC0}" type="presOf" srcId="{A555ED74-D2C9-46F0-8BB1-D9699AC4490F}" destId="{D4ECD315-1E43-447C-9B66-C44CAB126A62}" srcOrd="0" destOrd="0" presId="urn:microsoft.com/office/officeart/2005/8/layout/hierarchy3"/>
    <dgm:cxn modelId="{4D2C4363-90A1-4E29-8EFB-5C8E67C158A3}" type="presOf" srcId="{CB9CEA32-0E8C-49D5-8483-81F3ED9FD06A}" destId="{0EE2BFBC-C1C1-4385-8BE9-D661CC14E328}" srcOrd="0" destOrd="0" presId="urn:microsoft.com/office/officeart/2005/8/layout/hierarchy3"/>
    <dgm:cxn modelId="{7240523F-F1C7-4F9F-8AC2-473D9B7E982B}" srcId="{3BC0F938-19A5-419E-AD81-8DA4C524BA4D}" destId="{0DE8B391-35EF-47EF-A38B-D95C8A952282}" srcOrd="1" destOrd="0" parTransId="{3263C81E-602F-4017-843D-FDD58E66280E}" sibTransId="{95CF4D20-D35F-4E42-8D28-9E56A18D4F2C}"/>
    <dgm:cxn modelId="{E17299F5-3CE2-4B70-BBFD-56547154B539}" type="presOf" srcId="{0DE8B391-35EF-47EF-A38B-D95C8A952282}" destId="{F3C14DBB-78CB-4F35-BEA9-CE641A854076}" srcOrd="0" destOrd="0" presId="urn:microsoft.com/office/officeart/2005/8/layout/hierarchy3"/>
    <dgm:cxn modelId="{9C7EFAA7-5586-4F0D-8996-A689BF295E76}" srcId="{5291BE72-5A5F-402A-8A53-030A600C8F2D}" destId="{F0A7A13F-1DD3-435D-B5D3-7877D18E58D1}" srcOrd="1" destOrd="0" parTransId="{D1CC3BB7-FE5B-4059-8658-A092C88E0E87}" sibTransId="{F425BE8E-1209-49DD-9AF0-446A3FC84497}"/>
    <dgm:cxn modelId="{D3EB5B92-E976-4ABD-B074-8AA71B9AD602}" type="presOf" srcId="{3BC0F938-19A5-419E-AD81-8DA4C524BA4D}" destId="{356870C6-336C-4216-B4F8-A33506CA2F5A}" srcOrd="1" destOrd="0" presId="urn:microsoft.com/office/officeart/2005/8/layout/hierarchy3"/>
    <dgm:cxn modelId="{6AA50967-A9F2-423D-86A4-7FFADE9E95B7}" srcId="{F0A7A13F-1DD3-435D-B5D3-7877D18E58D1}" destId="{0BD6A436-6DF5-48F0-AD92-55F283399C81}" srcOrd="0" destOrd="0" parTransId="{CB9CEA32-0E8C-49D5-8483-81F3ED9FD06A}" sibTransId="{C20AFD47-B092-47C9-988F-8D115290537F}"/>
    <dgm:cxn modelId="{B28BB979-212A-4090-9C68-02E4B18F22F0}" srcId="{5291BE72-5A5F-402A-8A53-030A600C8F2D}" destId="{3BC0F938-19A5-419E-AD81-8DA4C524BA4D}" srcOrd="0" destOrd="0" parTransId="{7D70E876-0F55-44CD-B689-DA6DAB8821D7}" sibTransId="{746B2457-0CD5-45F8-8135-689A9518EC4F}"/>
    <dgm:cxn modelId="{B8F28557-5FE2-4745-A45F-CE3C3B4F2675}" type="presOf" srcId="{B68CC279-0685-413E-9565-49D8B99E28C4}" destId="{56523160-818B-4C32-A934-22C4A6E86F6C}" srcOrd="0" destOrd="0" presId="urn:microsoft.com/office/officeart/2005/8/layout/hierarchy3"/>
    <dgm:cxn modelId="{DCEB132A-44FF-4C53-83A8-5CF7B3D9D5AF}" type="presOf" srcId="{F0A7A13F-1DD3-435D-B5D3-7877D18E58D1}" destId="{02AFA04B-75B5-4CCD-B8C3-734B57CE5169}" srcOrd="0" destOrd="0" presId="urn:microsoft.com/office/officeart/2005/8/layout/hierarchy3"/>
    <dgm:cxn modelId="{ECA3D1A9-8BBC-4186-BC73-E9937DEC3CCE}" type="presOf" srcId="{0BD6A436-6DF5-48F0-AD92-55F283399C81}" destId="{5E66EB35-60F7-4B0A-B046-D21FA5F5B949}" srcOrd="0" destOrd="0" presId="urn:microsoft.com/office/officeart/2005/8/layout/hierarchy3"/>
    <dgm:cxn modelId="{C298DAFE-23F4-4D2E-96FC-22955B6F63B2}" type="presOf" srcId="{3A6EFFAA-7161-45A4-AFFA-2FC1A00B563B}" destId="{54477CC0-E4F8-4DF6-BF0C-F017B8E892EB}" srcOrd="0" destOrd="0" presId="urn:microsoft.com/office/officeart/2005/8/layout/hierarchy3"/>
    <dgm:cxn modelId="{58F56C96-676C-4018-BE6E-BF7AE14432FB}" srcId="{F0A7A13F-1DD3-435D-B5D3-7877D18E58D1}" destId="{B68CC279-0685-413E-9565-49D8B99E28C4}" srcOrd="1" destOrd="0" parTransId="{3A6EFFAA-7161-45A4-AFFA-2FC1A00B563B}" sibTransId="{B7D80C2A-FFA1-4876-947E-A346B18CA7FD}"/>
    <dgm:cxn modelId="{BF08159C-4C8C-4D32-807B-5C3971D86CC7}" srcId="{3BC0F938-19A5-419E-AD81-8DA4C524BA4D}" destId="{A555ED74-D2C9-46F0-8BB1-D9699AC4490F}" srcOrd="0" destOrd="0" parTransId="{861E7183-B56B-4D24-90DA-C93380C2D4E2}" sibTransId="{0CE17EA5-E941-42B7-B181-8A0AC39C1314}"/>
    <dgm:cxn modelId="{9A1B66D3-D303-41DC-A3DC-A2C518C23C22}" type="presParOf" srcId="{2B5D6291-C308-45B7-84BC-7D0CF47B12A7}" destId="{C67B13CE-9EA6-432D-A78D-A3640F112DC0}" srcOrd="0" destOrd="0" presId="urn:microsoft.com/office/officeart/2005/8/layout/hierarchy3"/>
    <dgm:cxn modelId="{AEABD5E3-C65C-4EE6-AE91-6BEB622F3832}" type="presParOf" srcId="{C67B13CE-9EA6-432D-A78D-A3640F112DC0}" destId="{0B57881C-6E41-4EE0-A8E7-BC82814A7D8B}" srcOrd="0" destOrd="0" presId="urn:microsoft.com/office/officeart/2005/8/layout/hierarchy3"/>
    <dgm:cxn modelId="{E52C83FD-A15F-48C2-B352-976645946111}" type="presParOf" srcId="{0B57881C-6E41-4EE0-A8E7-BC82814A7D8B}" destId="{7D63D0EF-1595-4D5A-BFC5-AD92C954D6E5}" srcOrd="0" destOrd="0" presId="urn:microsoft.com/office/officeart/2005/8/layout/hierarchy3"/>
    <dgm:cxn modelId="{B551A63D-82B6-4565-9237-24ABB27C8B7D}" type="presParOf" srcId="{0B57881C-6E41-4EE0-A8E7-BC82814A7D8B}" destId="{356870C6-336C-4216-B4F8-A33506CA2F5A}" srcOrd="1" destOrd="0" presId="urn:microsoft.com/office/officeart/2005/8/layout/hierarchy3"/>
    <dgm:cxn modelId="{DD97511D-BFA2-473B-9875-FCAC1C6A90D8}" type="presParOf" srcId="{C67B13CE-9EA6-432D-A78D-A3640F112DC0}" destId="{6965DB63-3301-4FBD-8C7A-508E6DC28D70}" srcOrd="1" destOrd="0" presId="urn:microsoft.com/office/officeart/2005/8/layout/hierarchy3"/>
    <dgm:cxn modelId="{2374674D-AAC1-4020-A98B-7D63E052D63E}" type="presParOf" srcId="{6965DB63-3301-4FBD-8C7A-508E6DC28D70}" destId="{73F26072-F70F-472B-AE3D-A408F57BA669}" srcOrd="0" destOrd="0" presId="urn:microsoft.com/office/officeart/2005/8/layout/hierarchy3"/>
    <dgm:cxn modelId="{73B2095F-6EDB-4D8B-90ED-799E26BD4922}" type="presParOf" srcId="{6965DB63-3301-4FBD-8C7A-508E6DC28D70}" destId="{D4ECD315-1E43-447C-9B66-C44CAB126A62}" srcOrd="1" destOrd="0" presId="urn:microsoft.com/office/officeart/2005/8/layout/hierarchy3"/>
    <dgm:cxn modelId="{3F448CC8-4005-4E45-97E1-4D19C03A4AF1}" type="presParOf" srcId="{6965DB63-3301-4FBD-8C7A-508E6DC28D70}" destId="{28420D80-CC0E-4DE4-87A5-AAB32726FE81}" srcOrd="2" destOrd="0" presId="urn:microsoft.com/office/officeart/2005/8/layout/hierarchy3"/>
    <dgm:cxn modelId="{464F2BD7-B46D-464A-897B-881F5A321F37}" type="presParOf" srcId="{6965DB63-3301-4FBD-8C7A-508E6DC28D70}" destId="{F3C14DBB-78CB-4F35-BEA9-CE641A854076}" srcOrd="3" destOrd="0" presId="urn:microsoft.com/office/officeart/2005/8/layout/hierarchy3"/>
    <dgm:cxn modelId="{8F550CE0-82FD-4D02-94D3-EAE1C7E164FC}" type="presParOf" srcId="{2B5D6291-C308-45B7-84BC-7D0CF47B12A7}" destId="{1C42F14B-C975-4C7B-8C70-668561FED710}" srcOrd="1" destOrd="0" presId="urn:microsoft.com/office/officeart/2005/8/layout/hierarchy3"/>
    <dgm:cxn modelId="{DBBC7C08-7F6C-4D6A-AC14-84233A514DDA}" type="presParOf" srcId="{1C42F14B-C975-4C7B-8C70-668561FED710}" destId="{9E25313D-4E51-42A0-9C04-2DDBE87695BC}" srcOrd="0" destOrd="0" presId="urn:microsoft.com/office/officeart/2005/8/layout/hierarchy3"/>
    <dgm:cxn modelId="{7984104B-7C56-402B-B06C-E60D965BB631}" type="presParOf" srcId="{9E25313D-4E51-42A0-9C04-2DDBE87695BC}" destId="{02AFA04B-75B5-4CCD-B8C3-734B57CE5169}" srcOrd="0" destOrd="0" presId="urn:microsoft.com/office/officeart/2005/8/layout/hierarchy3"/>
    <dgm:cxn modelId="{4E4CFABC-51A9-4773-A7E6-34EBF3B93C4D}" type="presParOf" srcId="{9E25313D-4E51-42A0-9C04-2DDBE87695BC}" destId="{84D59FC3-3042-49E9-9ED7-0FD33065F2E4}" srcOrd="1" destOrd="0" presId="urn:microsoft.com/office/officeart/2005/8/layout/hierarchy3"/>
    <dgm:cxn modelId="{5D7063E2-2D9A-4E2D-9C74-8F78BDDB704F}" type="presParOf" srcId="{1C42F14B-C975-4C7B-8C70-668561FED710}" destId="{E5D1231F-3AB0-49F0-A074-7540D9EAE516}" srcOrd="1" destOrd="0" presId="urn:microsoft.com/office/officeart/2005/8/layout/hierarchy3"/>
    <dgm:cxn modelId="{FDF86589-A428-446A-9168-3B29B29527B3}" type="presParOf" srcId="{E5D1231F-3AB0-49F0-A074-7540D9EAE516}" destId="{0EE2BFBC-C1C1-4385-8BE9-D661CC14E328}" srcOrd="0" destOrd="0" presId="urn:microsoft.com/office/officeart/2005/8/layout/hierarchy3"/>
    <dgm:cxn modelId="{9A7307D1-9711-45D8-A5AC-AE08C5819C01}" type="presParOf" srcId="{E5D1231F-3AB0-49F0-A074-7540D9EAE516}" destId="{5E66EB35-60F7-4B0A-B046-D21FA5F5B949}" srcOrd="1" destOrd="0" presId="urn:microsoft.com/office/officeart/2005/8/layout/hierarchy3"/>
    <dgm:cxn modelId="{0BCC6630-9F12-42D1-A258-F7F89E78C88C}" type="presParOf" srcId="{E5D1231F-3AB0-49F0-A074-7540D9EAE516}" destId="{54477CC0-E4F8-4DF6-BF0C-F017B8E892EB}" srcOrd="2" destOrd="0" presId="urn:microsoft.com/office/officeart/2005/8/layout/hierarchy3"/>
    <dgm:cxn modelId="{1917F96A-E1FE-4600-AD7F-6397482C20D0}" type="presParOf" srcId="{E5D1231F-3AB0-49F0-A074-7540D9EAE516}" destId="{56523160-818B-4C32-A934-22C4A6E86F6C}" srcOrd="3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FCF17E-BD01-4FDA-A471-71527BC0C81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0F6C35-435A-416B-8252-52387E12B2C5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3C9B239-C5DB-477C-BA60-F1AC41136BE3}" type="parTrans" cxnId="{056C2F29-1E21-427D-A408-3B330194582D}">
      <dgm:prSet/>
      <dgm:spPr/>
      <dgm:t>
        <a:bodyPr/>
        <a:lstStyle/>
        <a:p>
          <a:endParaRPr lang="ru-RU"/>
        </a:p>
      </dgm:t>
    </dgm:pt>
    <dgm:pt modelId="{AC8DA279-B613-4A41-A3E9-397F1A14A13C}" type="sibTrans" cxnId="{056C2F29-1E21-427D-A408-3B330194582D}">
      <dgm:prSet/>
      <dgm:spPr/>
      <dgm:t>
        <a:bodyPr/>
        <a:lstStyle/>
        <a:p>
          <a:endParaRPr lang="ru-RU"/>
        </a:p>
      </dgm:t>
    </dgm:pt>
    <dgm:pt modelId="{33655E87-6697-4695-974D-A90684F8DD94}">
      <dgm:prSet phldrT="[Текст]"/>
      <dgm:spPr/>
      <dgm:t>
        <a:bodyPr/>
        <a:lstStyle/>
        <a:p>
          <a:r>
            <a:rPr lang="ru-RU" dirty="0" smtClean="0"/>
            <a:t>Микроминиатюризация</a:t>
          </a:r>
          <a:endParaRPr lang="ru-RU" dirty="0"/>
        </a:p>
      </dgm:t>
    </dgm:pt>
    <dgm:pt modelId="{85F4A6CA-2C0C-4D03-8375-B268357494BA}" type="parTrans" cxnId="{F35E03FB-69A3-41A1-9740-A6B2971F76F8}">
      <dgm:prSet/>
      <dgm:spPr/>
      <dgm:t>
        <a:bodyPr/>
        <a:lstStyle/>
        <a:p>
          <a:endParaRPr lang="ru-RU"/>
        </a:p>
      </dgm:t>
    </dgm:pt>
    <dgm:pt modelId="{B8639EB6-4843-4396-94B6-1A5AD0133EFE}" type="sibTrans" cxnId="{F35E03FB-69A3-41A1-9740-A6B2971F76F8}">
      <dgm:prSet/>
      <dgm:spPr/>
      <dgm:t>
        <a:bodyPr/>
        <a:lstStyle/>
        <a:p>
          <a:endParaRPr lang="ru-RU"/>
        </a:p>
      </dgm:t>
    </dgm:pt>
    <dgm:pt modelId="{0E71174D-1C06-4760-9AFE-C935BE5A5C28}">
      <dgm:prSet phldrT="[Текст]"/>
      <dgm:spPr/>
      <dgm:t>
        <a:bodyPr/>
        <a:lstStyle/>
        <a:p>
          <a:r>
            <a:rPr lang="ru-RU" dirty="0" smtClean="0"/>
            <a:t>(</a:t>
          </a:r>
          <a:r>
            <a:rPr lang="ru-RU" dirty="0" err="1" smtClean="0"/>
            <a:t>Нанотехнологии</a:t>
          </a:r>
          <a:r>
            <a:rPr lang="ru-RU" dirty="0" smtClean="0"/>
            <a:t>)</a:t>
          </a:r>
          <a:endParaRPr lang="ru-RU" dirty="0"/>
        </a:p>
      </dgm:t>
    </dgm:pt>
    <dgm:pt modelId="{B75928B5-2348-41DE-8C37-D0D84612EF0D}" type="parTrans" cxnId="{85D2F587-8404-44DB-A0EF-105FE1AF4F9E}">
      <dgm:prSet/>
      <dgm:spPr/>
      <dgm:t>
        <a:bodyPr/>
        <a:lstStyle/>
        <a:p>
          <a:endParaRPr lang="ru-RU"/>
        </a:p>
      </dgm:t>
    </dgm:pt>
    <dgm:pt modelId="{97CA012A-7A11-4C74-9A95-084132B05793}" type="sibTrans" cxnId="{85D2F587-8404-44DB-A0EF-105FE1AF4F9E}">
      <dgm:prSet/>
      <dgm:spPr/>
      <dgm:t>
        <a:bodyPr/>
        <a:lstStyle/>
        <a:p>
          <a:endParaRPr lang="ru-RU"/>
        </a:p>
      </dgm:t>
    </dgm:pt>
    <dgm:pt modelId="{F20F4837-A7BD-4E64-8ACF-AE0284B545AA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3116E8-129D-4FC6-AA78-57E8D7119B6C}" type="parTrans" cxnId="{B9CE8F8F-4BBD-4AA9-BC83-C399FBDDCA61}">
      <dgm:prSet/>
      <dgm:spPr/>
      <dgm:t>
        <a:bodyPr/>
        <a:lstStyle/>
        <a:p>
          <a:endParaRPr lang="ru-RU"/>
        </a:p>
      </dgm:t>
    </dgm:pt>
    <dgm:pt modelId="{81AAFF44-97BD-4A3A-8D5B-8D9BF9DAB5D5}" type="sibTrans" cxnId="{B9CE8F8F-4BBD-4AA9-BC83-C399FBDDCA61}">
      <dgm:prSet/>
      <dgm:spPr/>
      <dgm:t>
        <a:bodyPr/>
        <a:lstStyle/>
        <a:p>
          <a:endParaRPr lang="ru-RU"/>
        </a:p>
      </dgm:t>
    </dgm:pt>
    <dgm:pt modelId="{2EA33A5C-25C4-41A8-AF90-AF612D86ABF2}">
      <dgm:prSet phldrT="[Текст]"/>
      <dgm:spPr/>
      <dgm:t>
        <a:bodyPr/>
        <a:lstStyle/>
        <a:p>
          <a:r>
            <a:rPr lang="ru-RU" dirty="0" smtClean="0"/>
            <a:t>Стремление ученых воспроизвести в искусственных условиях природу, разрабатывая материалы, имитирующие естественные.</a:t>
          </a:r>
          <a:endParaRPr lang="ru-RU" dirty="0"/>
        </a:p>
      </dgm:t>
    </dgm:pt>
    <dgm:pt modelId="{C1C35406-E3DC-41DD-B2E8-07150457C2D6}" type="parTrans" cxnId="{01F03963-9954-4ECE-9215-3CA2FA2F43B5}">
      <dgm:prSet/>
      <dgm:spPr/>
      <dgm:t>
        <a:bodyPr/>
        <a:lstStyle/>
        <a:p>
          <a:endParaRPr lang="ru-RU"/>
        </a:p>
      </dgm:t>
    </dgm:pt>
    <dgm:pt modelId="{A4C71A07-CD52-466D-9BF1-65A7223A48F0}" type="sibTrans" cxnId="{01F03963-9954-4ECE-9215-3CA2FA2F43B5}">
      <dgm:prSet/>
      <dgm:spPr/>
      <dgm:t>
        <a:bodyPr/>
        <a:lstStyle/>
        <a:p>
          <a:endParaRPr lang="ru-RU"/>
        </a:p>
      </dgm:t>
    </dgm:pt>
    <dgm:pt modelId="{D5663978-AA07-41C7-A015-75F41586BB87}">
      <dgm:prSet phldrT="[Текст]" phldr="1"/>
      <dgm:spPr/>
      <dgm:t>
        <a:bodyPr/>
        <a:lstStyle/>
        <a:p>
          <a:endParaRPr lang="ru-RU"/>
        </a:p>
      </dgm:t>
    </dgm:pt>
    <dgm:pt modelId="{A10DC824-AAD6-489E-82C5-9F3D08F80326}" type="parTrans" cxnId="{CE1A9CF8-46C2-48FB-9201-B7FF721B91B9}">
      <dgm:prSet/>
      <dgm:spPr/>
      <dgm:t>
        <a:bodyPr/>
        <a:lstStyle/>
        <a:p>
          <a:endParaRPr lang="ru-RU"/>
        </a:p>
      </dgm:t>
    </dgm:pt>
    <dgm:pt modelId="{24FEE191-59AA-4CFA-9AB0-0D7433C9A28A}" type="sibTrans" cxnId="{CE1A9CF8-46C2-48FB-9201-B7FF721B91B9}">
      <dgm:prSet/>
      <dgm:spPr/>
      <dgm:t>
        <a:bodyPr/>
        <a:lstStyle/>
        <a:p>
          <a:endParaRPr lang="ru-RU"/>
        </a:p>
      </dgm:t>
    </dgm:pt>
    <dgm:pt modelId="{FA7D13F2-7603-49B0-AD47-26830E758B04}" type="pres">
      <dgm:prSet presAssocID="{6FFCF17E-BD01-4FDA-A471-71527BC0C8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AFBD2-D847-4ACE-A661-271FF7C9E834}" type="pres">
      <dgm:prSet presAssocID="{6A0F6C35-435A-416B-8252-52387E12B2C5}" presName="linNode" presStyleCnt="0"/>
      <dgm:spPr/>
    </dgm:pt>
    <dgm:pt modelId="{937102A2-A064-45E3-99C7-4A8011041D0C}" type="pres">
      <dgm:prSet presAssocID="{6A0F6C35-435A-416B-8252-52387E12B2C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E111-D5F4-4A30-8A5A-BEBE9897A0D7}" type="pres">
      <dgm:prSet presAssocID="{6A0F6C35-435A-416B-8252-52387E12B2C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3EF57-DA1F-403F-9BFD-84915902CB95}" type="pres">
      <dgm:prSet presAssocID="{AC8DA279-B613-4A41-A3E9-397F1A14A13C}" presName="sp" presStyleCnt="0"/>
      <dgm:spPr/>
    </dgm:pt>
    <dgm:pt modelId="{E7AD393A-7A2F-4E8C-BF25-205BCEFF35C7}" type="pres">
      <dgm:prSet presAssocID="{F20F4837-A7BD-4E64-8ACF-AE0284B545AA}" presName="linNode" presStyleCnt="0"/>
      <dgm:spPr/>
    </dgm:pt>
    <dgm:pt modelId="{2534476D-B136-4C8B-9C1E-074696771F32}" type="pres">
      <dgm:prSet presAssocID="{F20F4837-A7BD-4E64-8ACF-AE0284B545A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615E0-526E-4A51-9555-341BB9B04C53}" type="pres">
      <dgm:prSet presAssocID="{F20F4837-A7BD-4E64-8ACF-AE0284B545A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4A0F7C-37B9-4FA6-80C8-586F7729E7A0}" type="presOf" srcId="{6A0F6C35-435A-416B-8252-52387E12B2C5}" destId="{937102A2-A064-45E3-99C7-4A8011041D0C}" srcOrd="0" destOrd="0" presId="urn:microsoft.com/office/officeart/2005/8/layout/vList5"/>
    <dgm:cxn modelId="{056C2F29-1E21-427D-A408-3B330194582D}" srcId="{6FFCF17E-BD01-4FDA-A471-71527BC0C817}" destId="{6A0F6C35-435A-416B-8252-52387E12B2C5}" srcOrd="0" destOrd="0" parTransId="{93C9B239-C5DB-477C-BA60-F1AC41136BE3}" sibTransId="{AC8DA279-B613-4A41-A3E9-397F1A14A13C}"/>
    <dgm:cxn modelId="{85D2F587-8404-44DB-A0EF-105FE1AF4F9E}" srcId="{6A0F6C35-435A-416B-8252-52387E12B2C5}" destId="{0E71174D-1C06-4760-9AFE-C935BE5A5C28}" srcOrd="1" destOrd="0" parTransId="{B75928B5-2348-41DE-8C37-D0D84612EF0D}" sibTransId="{97CA012A-7A11-4C74-9A95-084132B05793}"/>
    <dgm:cxn modelId="{CE1A9CF8-46C2-48FB-9201-B7FF721B91B9}" srcId="{F20F4837-A7BD-4E64-8ACF-AE0284B545AA}" destId="{D5663978-AA07-41C7-A015-75F41586BB87}" srcOrd="1" destOrd="0" parTransId="{A10DC824-AAD6-489E-82C5-9F3D08F80326}" sibTransId="{24FEE191-59AA-4CFA-9AB0-0D7433C9A28A}"/>
    <dgm:cxn modelId="{A1F218AA-0002-4469-8C1D-E1274F745CE5}" type="presOf" srcId="{D5663978-AA07-41C7-A015-75F41586BB87}" destId="{1E7615E0-526E-4A51-9555-341BB9B04C53}" srcOrd="0" destOrd="1" presId="urn:microsoft.com/office/officeart/2005/8/layout/vList5"/>
    <dgm:cxn modelId="{579C130E-CC80-41D8-B19E-D552C4D6EC22}" type="presOf" srcId="{F20F4837-A7BD-4E64-8ACF-AE0284B545AA}" destId="{2534476D-B136-4C8B-9C1E-074696771F32}" srcOrd="0" destOrd="0" presId="urn:microsoft.com/office/officeart/2005/8/layout/vList5"/>
    <dgm:cxn modelId="{F35E03FB-69A3-41A1-9740-A6B2971F76F8}" srcId="{6A0F6C35-435A-416B-8252-52387E12B2C5}" destId="{33655E87-6697-4695-974D-A90684F8DD94}" srcOrd="0" destOrd="0" parTransId="{85F4A6CA-2C0C-4D03-8375-B268357494BA}" sibTransId="{B8639EB6-4843-4396-94B6-1A5AD0133EFE}"/>
    <dgm:cxn modelId="{9C070D70-31C6-466B-877A-33DED758FA08}" type="presOf" srcId="{2EA33A5C-25C4-41A8-AF90-AF612D86ABF2}" destId="{1E7615E0-526E-4A51-9555-341BB9B04C53}" srcOrd="0" destOrd="0" presId="urn:microsoft.com/office/officeart/2005/8/layout/vList5"/>
    <dgm:cxn modelId="{E897541C-9FEB-46BD-95EE-427A29EBEC8A}" type="presOf" srcId="{6FFCF17E-BD01-4FDA-A471-71527BC0C817}" destId="{FA7D13F2-7603-49B0-AD47-26830E758B04}" srcOrd="0" destOrd="0" presId="urn:microsoft.com/office/officeart/2005/8/layout/vList5"/>
    <dgm:cxn modelId="{B9CE8F8F-4BBD-4AA9-BC83-C399FBDDCA61}" srcId="{6FFCF17E-BD01-4FDA-A471-71527BC0C817}" destId="{F20F4837-A7BD-4E64-8ACF-AE0284B545AA}" srcOrd="1" destOrd="0" parTransId="{353116E8-129D-4FC6-AA78-57E8D7119B6C}" sibTransId="{81AAFF44-97BD-4A3A-8D5B-8D9BF9DAB5D5}"/>
    <dgm:cxn modelId="{F07C9D5B-0E24-4807-BF91-78BAE3CE0483}" type="presOf" srcId="{0E71174D-1C06-4760-9AFE-C935BE5A5C28}" destId="{14C6E111-D5F4-4A30-8A5A-BEBE9897A0D7}" srcOrd="0" destOrd="1" presId="urn:microsoft.com/office/officeart/2005/8/layout/vList5"/>
    <dgm:cxn modelId="{01F03963-9954-4ECE-9215-3CA2FA2F43B5}" srcId="{F20F4837-A7BD-4E64-8ACF-AE0284B545AA}" destId="{2EA33A5C-25C4-41A8-AF90-AF612D86ABF2}" srcOrd="0" destOrd="0" parTransId="{C1C35406-E3DC-41DD-B2E8-07150457C2D6}" sibTransId="{A4C71A07-CD52-466D-9BF1-65A7223A48F0}"/>
    <dgm:cxn modelId="{A6DBA839-A2B0-47B8-92DA-EB2DA0D079B3}" type="presOf" srcId="{33655E87-6697-4695-974D-A90684F8DD94}" destId="{14C6E111-D5F4-4A30-8A5A-BEBE9897A0D7}" srcOrd="0" destOrd="0" presId="urn:microsoft.com/office/officeart/2005/8/layout/vList5"/>
    <dgm:cxn modelId="{879C2DD5-6D92-4976-9971-7D88F4849951}" type="presParOf" srcId="{FA7D13F2-7603-49B0-AD47-26830E758B04}" destId="{B71AFBD2-D847-4ACE-A661-271FF7C9E834}" srcOrd="0" destOrd="0" presId="urn:microsoft.com/office/officeart/2005/8/layout/vList5"/>
    <dgm:cxn modelId="{CDF688A3-372B-41FA-86AF-81945ACEC728}" type="presParOf" srcId="{B71AFBD2-D847-4ACE-A661-271FF7C9E834}" destId="{937102A2-A064-45E3-99C7-4A8011041D0C}" srcOrd="0" destOrd="0" presId="urn:microsoft.com/office/officeart/2005/8/layout/vList5"/>
    <dgm:cxn modelId="{C43E58FC-6366-46AB-8E2F-93A5CFAF228C}" type="presParOf" srcId="{B71AFBD2-D847-4ACE-A661-271FF7C9E834}" destId="{14C6E111-D5F4-4A30-8A5A-BEBE9897A0D7}" srcOrd="1" destOrd="0" presId="urn:microsoft.com/office/officeart/2005/8/layout/vList5"/>
    <dgm:cxn modelId="{711AFAA4-B688-4C19-A370-0432A5A6EEC7}" type="presParOf" srcId="{FA7D13F2-7603-49B0-AD47-26830E758B04}" destId="{8933EF57-DA1F-403F-9BFD-84915902CB95}" srcOrd="1" destOrd="0" presId="urn:microsoft.com/office/officeart/2005/8/layout/vList5"/>
    <dgm:cxn modelId="{77A33A2C-F854-442D-B360-CF046CDD656A}" type="presParOf" srcId="{FA7D13F2-7603-49B0-AD47-26830E758B04}" destId="{E7AD393A-7A2F-4E8C-BF25-205BCEFF35C7}" srcOrd="2" destOrd="0" presId="urn:microsoft.com/office/officeart/2005/8/layout/vList5"/>
    <dgm:cxn modelId="{F94385D3-3668-4AFD-8EC7-4C9F79480265}" type="presParOf" srcId="{E7AD393A-7A2F-4E8C-BF25-205BCEFF35C7}" destId="{2534476D-B136-4C8B-9C1E-074696771F32}" srcOrd="0" destOrd="0" presId="urn:microsoft.com/office/officeart/2005/8/layout/vList5"/>
    <dgm:cxn modelId="{CF304278-FEBC-4DF7-9F9B-EBEAD213D3EE}" type="presParOf" srcId="{E7AD393A-7A2F-4E8C-BF25-205BCEFF35C7}" destId="{1E7615E0-526E-4A51-9555-341BB9B04C53}" srcOrd="1" destOrd="0" presId="urn:microsoft.com/office/officeart/2005/8/layout/vList5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8040E5-7CEF-430C-89FC-0253E59FB811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F0CED0F6-CC01-4237-90BD-632F3279C540}">
      <dgm:prSet custT="1"/>
      <dgm:spPr/>
      <dgm:t>
        <a:bodyPr/>
        <a:lstStyle/>
        <a:p>
          <a:r>
            <a:rPr lang="ru-RU" sz="1300" dirty="0" smtClean="0">
              <a:solidFill>
                <a:schemeClr val="bg1"/>
              </a:solidFill>
            </a:rPr>
            <a:t>Программа «Электронная Беларусь» - сбор,  накопление, хранение, поиск и распространение информации о различных  сторонах социальной, экономической, политической и духовной жизни белорусского общества.</a:t>
          </a:r>
          <a:endParaRPr lang="ru-RU" sz="1300" dirty="0">
            <a:solidFill>
              <a:schemeClr val="bg1"/>
            </a:solidFill>
          </a:endParaRPr>
        </a:p>
      </dgm:t>
    </dgm:pt>
    <dgm:pt modelId="{346EF45D-54CE-42C2-879F-0CB055B5121D}" type="parTrans" cxnId="{FDFE60F4-CD30-4D95-8398-C3D94E93B15C}">
      <dgm:prSet/>
      <dgm:spPr/>
      <dgm:t>
        <a:bodyPr/>
        <a:lstStyle/>
        <a:p>
          <a:endParaRPr lang="ru-RU"/>
        </a:p>
      </dgm:t>
    </dgm:pt>
    <dgm:pt modelId="{94F74ADE-8078-488B-9DF9-E8C052922167}" type="sibTrans" cxnId="{FDFE60F4-CD30-4D95-8398-C3D94E93B15C}">
      <dgm:prSet/>
      <dgm:spPr/>
      <dgm:t>
        <a:bodyPr/>
        <a:lstStyle/>
        <a:p>
          <a:endParaRPr lang="ru-RU"/>
        </a:p>
      </dgm:t>
    </dgm:pt>
    <dgm:pt modelId="{92A56555-4A9C-41AE-97B7-C190BD5A071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Создание Парка Высоких   Технологий (Декрет № 12  президента РБ А.Г.Лукашенко «О парке высоких технологий» был подписан 22 сентября 2005 г.)</a:t>
          </a:r>
          <a:endParaRPr lang="ru-RU" dirty="0">
            <a:solidFill>
              <a:schemeClr val="bg1"/>
            </a:solidFill>
          </a:endParaRPr>
        </a:p>
      </dgm:t>
    </dgm:pt>
    <dgm:pt modelId="{9787A7AE-9B98-46CE-810C-886E20020307}" type="parTrans" cxnId="{2ACFC23F-3C18-46E6-AB57-5C8CFB8820A7}">
      <dgm:prSet/>
      <dgm:spPr/>
      <dgm:t>
        <a:bodyPr/>
        <a:lstStyle/>
        <a:p>
          <a:endParaRPr lang="ru-RU"/>
        </a:p>
      </dgm:t>
    </dgm:pt>
    <dgm:pt modelId="{9B38051E-64DF-4A87-9AE1-577EEC0A06FC}" type="sibTrans" cxnId="{2ACFC23F-3C18-46E6-AB57-5C8CFB8820A7}">
      <dgm:prSet/>
      <dgm:spPr/>
      <dgm:t>
        <a:bodyPr/>
        <a:lstStyle/>
        <a:p>
          <a:endParaRPr lang="ru-RU"/>
        </a:p>
      </dgm:t>
    </dgm:pt>
    <dgm:pt modelId="{6677A229-87D5-4301-9E9E-71E8B613F759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Программа энергосбережения. Директива Президента РБ № 3 , 2007 г.,  о строительстве АЭС.</a:t>
          </a:r>
          <a:endParaRPr lang="ru-RU" dirty="0">
            <a:solidFill>
              <a:schemeClr val="bg1"/>
            </a:solidFill>
          </a:endParaRPr>
        </a:p>
      </dgm:t>
    </dgm:pt>
    <dgm:pt modelId="{60C0855B-823F-4BC5-8293-6E9DB3E3A177}" type="parTrans" cxnId="{00BD2F27-C86A-415F-B161-DEBD46A8F505}">
      <dgm:prSet/>
      <dgm:spPr/>
      <dgm:t>
        <a:bodyPr/>
        <a:lstStyle/>
        <a:p>
          <a:endParaRPr lang="ru-RU"/>
        </a:p>
      </dgm:t>
    </dgm:pt>
    <dgm:pt modelId="{80AF0E88-A592-46F2-8EDE-0251045AD732}" type="sibTrans" cxnId="{00BD2F27-C86A-415F-B161-DEBD46A8F505}">
      <dgm:prSet/>
      <dgm:spPr/>
      <dgm:t>
        <a:bodyPr/>
        <a:lstStyle/>
        <a:p>
          <a:endParaRPr lang="ru-RU"/>
        </a:p>
      </dgm:t>
    </dgm:pt>
    <dgm:pt modelId="{494D399C-E4E5-4341-88E2-D14C9F4B367A}" type="pres">
      <dgm:prSet presAssocID="{A48040E5-7CEF-430C-89FC-0253E59FB811}" presName="Name0" presStyleCnt="0">
        <dgm:presLayoutVars>
          <dgm:dir/>
          <dgm:resizeHandles val="exact"/>
        </dgm:presLayoutVars>
      </dgm:prSet>
      <dgm:spPr/>
    </dgm:pt>
    <dgm:pt modelId="{483694D6-5D9A-479A-B654-8250FA54E753}" type="pres">
      <dgm:prSet presAssocID="{A48040E5-7CEF-430C-89FC-0253E59FB811}" presName="bkgdShp" presStyleLbl="alignAccFollowNode1" presStyleIdx="0" presStyleCnt="1"/>
      <dgm:spPr/>
    </dgm:pt>
    <dgm:pt modelId="{BBD94167-AF04-4A9D-A000-D6DBE73E2FF9}" type="pres">
      <dgm:prSet presAssocID="{A48040E5-7CEF-430C-89FC-0253E59FB811}" presName="linComp" presStyleCnt="0"/>
      <dgm:spPr/>
    </dgm:pt>
    <dgm:pt modelId="{24D8EF1E-6A97-40CA-95FE-A8718020C712}" type="pres">
      <dgm:prSet presAssocID="{F0CED0F6-CC01-4237-90BD-632F3279C540}" presName="compNode" presStyleCnt="0"/>
      <dgm:spPr/>
    </dgm:pt>
    <dgm:pt modelId="{35B6BB63-8122-4981-94CA-73E7878C3155}" type="pres">
      <dgm:prSet presAssocID="{F0CED0F6-CC01-4237-90BD-632F3279C54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D81DB-7961-46DA-A2C4-17B418B2226F}" type="pres">
      <dgm:prSet presAssocID="{F0CED0F6-CC01-4237-90BD-632F3279C540}" presName="invisiNode" presStyleLbl="node1" presStyleIdx="0" presStyleCnt="3"/>
      <dgm:spPr/>
    </dgm:pt>
    <dgm:pt modelId="{307CA80A-CF19-48EA-BE4E-EE71DC21418C}" type="pres">
      <dgm:prSet presAssocID="{F0CED0F6-CC01-4237-90BD-632F3279C54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2CD330-AC88-4399-BD4D-8AFCED1A42E0}" type="pres">
      <dgm:prSet presAssocID="{94F74ADE-8078-488B-9DF9-E8C0529221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9149C85-9D9F-4A8F-8725-EC9E932A034A}" type="pres">
      <dgm:prSet presAssocID="{92A56555-4A9C-41AE-97B7-C190BD5A071A}" presName="compNode" presStyleCnt="0"/>
      <dgm:spPr/>
    </dgm:pt>
    <dgm:pt modelId="{DD8DDC65-40B7-4AF5-86D8-4170A5471D16}" type="pres">
      <dgm:prSet presAssocID="{92A56555-4A9C-41AE-97B7-C190BD5A071A}" presName="node" presStyleLbl="node1" presStyleIdx="1" presStyleCnt="3" custLinFactNeighborX="2718" custLinFactNeighborY="2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EE040-FD5B-4223-959D-D57827037ADC}" type="pres">
      <dgm:prSet presAssocID="{92A56555-4A9C-41AE-97B7-C190BD5A071A}" presName="invisiNode" presStyleLbl="node1" presStyleIdx="1" presStyleCnt="3"/>
      <dgm:spPr/>
    </dgm:pt>
    <dgm:pt modelId="{DA2DAFB1-C3F6-4D2D-893B-CA8AEF4700A0}" type="pres">
      <dgm:prSet presAssocID="{92A56555-4A9C-41AE-97B7-C190BD5A071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040580-FF4D-4A20-BEC2-6E0F56C093E5}" type="pres">
      <dgm:prSet presAssocID="{9B38051E-64DF-4A87-9AE1-577EEC0A06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AE9434-5E0B-4F0D-B1CA-E426EAFA1000}" type="pres">
      <dgm:prSet presAssocID="{6677A229-87D5-4301-9E9E-71E8B613F759}" presName="compNode" presStyleCnt="0"/>
      <dgm:spPr/>
    </dgm:pt>
    <dgm:pt modelId="{84A3B6D8-0E1F-4967-88B7-7D9C2A2EA709}" type="pres">
      <dgm:prSet presAssocID="{6677A229-87D5-4301-9E9E-71E8B613F7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111DB-35B8-4483-8EC3-40C6A6C08907}" type="pres">
      <dgm:prSet presAssocID="{6677A229-87D5-4301-9E9E-71E8B613F759}" presName="invisiNode" presStyleLbl="node1" presStyleIdx="2" presStyleCnt="3"/>
      <dgm:spPr/>
    </dgm:pt>
    <dgm:pt modelId="{347202AB-4083-4181-811D-77D0CC512997}" type="pres">
      <dgm:prSet presAssocID="{6677A229-87D5-4301-9E9E-71E8B613F759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97B138BC-0A99-4382-BA21-0B5DF34C0134}" type="presOf" srcId="{F0CED0F6-CC01-4237-90BD-632F3279C540}" destId="{35B6BB63-8122-4981-94CA-73E7878C3155}" srcOrd="0" destOrd="0" presId="urn:microsoft.com/office/officeart/2005/8/layout/pList2"/>
    <dgm:cxn modelId="{A6090EA0-5BC9-4889-8454-CB6384A40F71}" type="presOf" srcId="{A48040E5-7CEF-430C-89FC-0253E59FB811}" destId="{494D399C-E4E5-4341-88E2-D14C9F4B367A}" srcOrd="0" destOrd="0" presId="urn:microsoft.com/office/officeart/2005/8/layout/pList2"/>
    <dgm:cxn modelId="{2ACFC23F-3C18-46E6-AB57-5C8CFB8820A7}" srcId="{A48040E5-7CEF-430C-89FC-0253E59FB811}" destId="{92A56555-4A9C-41AE-97B7-C190BD5A071A}" srcOrd="1" destOrd="0" parTransId="{9787A7AE-9B98-46CE-810C-886E20020307}" sibTransId="{9B38051E-64DF-4A87-9AE1-577EEC0A06FC}"/>
    <dgm:cxn modelId="{86577EDC-49DE-41F3-813E-DDB1B6FA0374}" type="presOf" srcId="{9B38051E-64DF-4A87-9AE1-577EEC0A06FC}" destId="{BE040580-FF4D-4A20-BEC2-6E0F56C093E5}" srcOrd="0" destOrd="0" presId="urn:microsoft.com/office/officeart/2005/8/layout/pList2"/>
    <dgm:cxn modelId="{B4D78AA2-E7A0-4D8B-BE1C-2FB66D99254B}" type="presOf" srcId="{6677A229-87D5-4301-9E9E-71E8B613F759}" destId="{84A3B6D8-0E1F-4967-88B7-7D9C2A2EA709}" srcOrd="0" destOrd="0" presId="urn:microsoft.com/office/officeart/2005/8/layout/pList2"/>
    <dgm:cxn modelId="{FDFE60F4-CD30-4D95-8398-C3D94E93B15C}" srcId="{A48040E5-7CEF-430C-89FC-0253E59FB811}" destId="{F0CED0F6-CC01-4237-90BD-632F3279C540}" srcOrd="0" destOrd="0" parTransId="{346EF45D-54CE-42C2-879F-0CB055B5121D}" sibTransId="{94F74ADE-8078-488B-9DF9-E8C052922167}"/>
    <dgm:cxn modelId="{FBB633CF-AE5A-480B-95CC-7C9824E8EF38}" type="presOf" srcId="{92A56555-4A9C-41AE-97B7-C190BD5A071A}" destId="{DD8DDC65-40B7-4AF5-86D8-4170A5471D16}" srcOrd="0" destOrd="0" presId="urn:microsoft.com/office/officeart/2005/8/layout/pList2"/>
    <dgm:cxn modelId="{76D7458B-8968-4E3F-B47B-3A0084E48339}" type="presOf" srcId="{94F74ADE-8078-488B-9DF9-E8C052922167}" destId="{492CD330-AC88-4399-BD4D-8AFCED1A42E0}" srcOrd="0" destOrd="0" presId="urn:microsoft.com/office/officeart/2005/8/layout/pList2"/>
    <dgm:cxn modelId="{00BD2F27-C86A-415F-B161-DEBD46A8F505}" srcId="{A48040E5-7CEF-430C-89FC-0253E59FB811}" destId="{6677A229-87D5-4301-9E9E-71E8B613F759}" srcOrd="2" destOrd="0" parTransId="{60C0855B-823F-4BC5-8293-6E9DB3E3A177}" sibTransId="{80AF0E88-A592-46F2-8EDE-0251045AD732}"/>
    <dgm:cxn modelId="{AE19D539-5807-4869-A335-EA354A521BFB}" type="presParOf" srcId="{494D399C-E4E5-4341-88E2-D14C9F4B367A}" destId="{483694D6-5D9A-479A-B654-8250FA54E753}" srcOrd="0" destOrd="0" presId="urn:microsoft.com/office/officeart/2005/8/layout/pList2"/>
    <dgm:cxn modelId="{16C433E6-6D45-4724-A066-48635A22F84F}" type="presParOf" srcId="{494D399C-E4E5-4341-88E2-D14C9F4B367A}" destId="{BBD94167-AF04-4A9D-A000-D6DBE73E2FF9}" srcOrd="1" destOrd="0" presId="urn:microsoft.com/office/officeart/2005/8/layout/pList2"/>
    <dgm:cxn modelId="{410E2143-43D3-48A6-A2A0-BB74F9101D99}" type="presParOf" srcId="{BBD94167-AF04-4A9D-A000-D6DBE73E2FF9}" destId="{24D8EF1E-6A97-40CA-95FE-A8718020C712}" srcOrd="0" destOrd="0" presId="urn:microsoft.com/office/officeart/2005/8/layout/pList2"/>
    <dgm:cxn modelId="{15FECFD1-E532-4AA1-9D94-6EF71074A804}" type="presParOf" srcId="{24D8EF1E-6A97-40CA-95FE-A8718020C712}" destId="{35B6BB63-8122-4981-94CA-73E7878C3155}" srcOrd="0" destOrd="0" presId="urn:microsoft.com/office/officeart/2005/8/layout/pList2"/>
    <dgm:cxn modelId="{16506AD2-43AC-434D-AAF7-9AAC42364F2B}" type="presParOf" srcId="{24D8EF1E-6A97-40CA-95FE-A8718020C712}" destId="{C23D81DB-7961-46DA-A2C4-17B418B2226F}" srcOrd="1" destOrd="0" presId="urn:microsoft.com/office/officeart/2005/8/layout/pList2"/>
    <dgm:cxn modelId="{70F646CC-3DAB-4F28-92C3-A3823CA7819D}" type="presParOf" srcId="{24D8EF1E-6A97-40CA-95FE-A8718020C712}" destId="{307CA80A-CF19-48EA-BE4E-EE71DC21418C}" srcOrd="2" destOrd="0" presId="urn:microsoft.com/office/officeart/2005/8/layout/pList2"/>
    <dgm:cxn modelId="{5D39792D-C623-418A-9A7A-48B4BDF41CC4}" type="presParOf" srcId="{BBD94167-AF04-4A9D-A000-D6DBE73E2FF9}" destId="{492CD330-AC88-4399-BD4D-8AFCED1A42E0}" srcOrd="1" destOrd="0" presId="urn:microsoft.com/office/officeart/2005/8/layout/pList2"/>
    <dgm:cxn modelId="{7E3AF500-4353-4DE9-A307-B4FC13991CE6}" type="presParOf" srcId="{BBD94167-AF04-4A9D-A000-D6DBE73E2FF9}" destId="{19149C85-9D9F-4A8F-8725-EC9E932A034A}" srcOrd="2" destOrd="0" presId="urn:microsoft.com/office/officeart/2005/8/layout/pList2"/>
    <dgm:cxn modelId="{66E4E278-9A2F-4029-92FD-9EE5A999CA16}" type="presParOf" srcId="{19149C85-9D9F-4A8F-8725-EC9E932A034A}" destId="{DD8DDC65-40B7-4AF5-86D8-4170A5471D16}" srcOrd="0" destOrd="0" presId="urn:microsoft.com/office/officeart/2005/8/layout/pList2"/>
    <dgm:cxn modelId="{54172170-E094-4666-BF55-076E0244E7D8}" type="presParOf" srcId="{19149C85-9D9F-4A8F-8725-EC9E932A034A}" destId="{B63EE040-FD5B-4223-959D-D57827037ADC}" srcOrd="1" destOrd="0" presId="urn:microsoft.com/office/officeart/2005/8/layout/pList2"/>
    <dgm:cxn modelId="{98ED7D11-375F-432B-B6CE-23E3B5DB91B2}" type="presParOf" srcId="{19149C85-9D9F-4A8F-8725-EC9E932A034A}" destId="{DA2DAFB1-C3F6-4D2D-893B-CA8AEF4700A0}" srcOrd="2" destOrd="0" presId="urn:microsoft.com/office/officeart/2005/8/layout/pList2"/>
    <dgm:cxn modelId="{12476875-F8A6-47C1-8CBB-173A8EFE4757}" type="presParOf" srcId="{BBD94167-AF04-4A9D-A000-D6DBE73E2FF9}" destId="{BE040580-FF4D-4A20-BEC2-6E0F56C093E5}" srcOrd="3" destOrd="0" presId="urn:microsoft.com/office/officeart/2005/8/layout/pList2"/>
    <dgm:cxn modelId="{671E6084-167C-45EA-8D17-F5BA7F99F307}" type="presParOf" srcId="{BBD94167-AF04-4A9D-A000-D6DBE73E2FF9}" destId="{D7AE9434-5E0B-4F0D-B1CA-E426EAFA1000}" srcOrd="4" destOrd="0" presId="urn:microsoft.com/office/officeart/2005/8/layout/pList2"/>
    <dgm:cxn modelId="{55923D8C-B32F-4FAE-86D2-862A5B592AC5}" type="presParOf" srcId="{D7AE9434-5E0B-4F0D-B1CA-E426EAFA1000}" destId="{84A3B6D8-0E1F-4967-88B7-7D9C2A2EA709}" srcOrd="0" destOrd="0" presId="urn:microsoft.com/office/officeart/2005/8/layout/pList2"/>
    <dgm:cxn modelId="{02AFE66F-2F6C-45E4-BEBB-EE2AF0C4D848}" type="presParOf" srcId="{D7AE9434-5E0B-4F0D-B1CA-E426EAFA1000}" destId="{773111DB-35B8-4483-8EC3-40C6A6C08907}" srcOrd="1" destOrd="0" presId="urn:microsoft.com/office/officeart/2005/8/layout/pList2"/>
    <dgm:cxn modelId="{0E3CA77E-A8E7-470D-B177-3CBE0F4DF076}" type="presParOf" srcId="{D7AE9434-5E0B-4F0D-B1CA-E426EAFA1000}" destId="{347202AB-4083-4181-811D-77D0CC512997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F7B28FA-0537-4176-9208-6FFD82DC77D0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86D50CF-AA7C-4F30-A81C-54DCCB8ED7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tarenie.ru/upload/iblock/cc3399594b82144927f15466cd80efb7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Научный потенциал и инновационное развитие РБ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000360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2887894" cy="360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Й.Шумпетер</a:t>
            </a:r>
            <a:r>
              <a:rPr lang="ru-RU" dirty="0" smtClean="0"/>
              <a:t> и  инновация</a:t>
            </a:r>
            <a:endParaRPr lang="ru-RU" dirty="0"/>
          </a:p>
        </p:txBody>
      </p:sp>
      <p:pic>
        <p:nvPicPr>
          <p:cNvPr id="5" name="Содержимое 4" descr="Шумпете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949" y="2428868"/>
            <a:ext cx="3071834" cy="307183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Автор термина инновация австрийский экономист Йозеф </a:t>
            </a:r>
            <a:r>
              <a:rPr lang="ru-RU" dirty="0" err="1" smtClean="0"/>
              <a:t>Шумпетер</a:t>
            </a:r>
            <a:r>
              <a:rPr lang="ru-RU" dirty="0" smtClean="0"/>
              <a:t>. Выдвинул тезис о изменениях  в качестве основных признаков инноваций.   В 1911 г.  сформулировал пять основных  видов изменений.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Виды изменений</a:t>
            </a:r>
            <a:br>
              <a:rPr lang="ru-RU" dirty="0" smtClean="0"/>
            </a:br>
            <a:r>
              <a:rPr lang="ru-RU" dirty="0" smtClean="0"/>
              <a:t> (по </a:t>
            </a:r>
            <a:r>
              <a:rPr lang="ru-RU" dirty="0" err="1" smtClean="0"/>
              <a:t>Й.Шумпетеру</a:t>
            </a:r>
            <a:r>
              <a:rPr lang="ru-RU" dirty="0" smtClean="0"/>
              <a:t>)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Типы инноваций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Национальная инновационная система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Получение новых знаний.</a:t>
            </a:r>
          </a:p>
          <a:p>
            <a:pPr lvl="0"/>
            <a:r>
              <a:rPr lang="ru-RU" dirty="0" smtClean="0"/>
              <a:t>Распространение новых знаний и  практическое их воплощение в новой продукции, технологиях, услугах.</a:t>
            </a:r>
          </a:p>
          <a:p>
            <a:pPr lvl="0"/>
            <a:r>
              <a:rPr lang="ru-RU" dirty="0" smtClean="0"/>
              <a:t> Коммерциализация нововведений (получение прибыли).</a:t>
            </a:r>
          </a:p>
          <a:p>
            <a:pPr lvl="0"/>
            <a:r>
              <a:rPr lang="ru-RU" dirty="0" smtClean="0"/>
              <a:t> Ресурсное и финансовое обеспечение инноваций, управление и регулирование инновационными процессами.</a:t>
            </a:r>
          </a:p>
          <a:p>
            <a:pPr lvl="0"/>
            <a:r>
              <a:rPr lang="ru-RU" dirty="0" smtClean="0"/>
              <a:t> Экономическое стимулирование инноваций через освобождение от налогов, льготы малому инновационному бизнесу.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Главная задача</a:t>
            </a:r>
            <a:r>
              <a:rPr lang="ru-RU" dirty="0" smtClean="0">
                <a:solidFill>
                  <a:srgbClr val="FF0000"/>
                </a:solidFill>
              </a:rPr>
              <a:t> - </a:t>
            </a:r>
            <a:r>
              <a:rPr lang="ru-RU" dirty="0" smtClean="0"/>
              <a:t>обеспечение получения новых научных результатов на уровне открытий и изобретений, проектно-конструкторских разработок - на уровне патентов, инновационной продукции - на уровне не ниже мировых аналогов и стандартов.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700" b="1" dirty="0" smtClean="0"/>
              <a:t>Направления научного обеспечения инновационного развития: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Нанотехнология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Нанотехнология</a:t>
            </a:r>
            <a:r>
              <a:rPr lang="ru-RU" dirty="0" smtClean="0">
                <a:solidFill>
                  <a:srgbClr val="C00000"/>
                </a:solidFill>
              </a:rPr>
              <a:t> –</a:t>
            </a:r>
            <a:r>
              <a:rPr lang="ru-RU" dirty="0" smtClean="0"/>
              <a:t> это наука и технология производства, ориентированная на дешевое получение устройств и веществ с заранее заданной атомарной структурой. </a:t>
            </a:r>
          </a:p>
          <a:p>
            <a:r>
              <a:rPr lang="ru-RU" dirty="0" smtClean="0"/>
              <a:t>Один нанометр – это одна миллиардная часть метра (10</a:t>
            </a:r>
            <a:r>
              <a:rPr lang="ru-RU" baseline="30000" dirty="0" smtClean="0"/>
              <a:t>–9</a:t>
            </a:r>
            <a:r>
              <a:rPr lang="ru-RU" dirty="0" smtClean="0"/>
              <a:t> м). </a:t>
            </a:r>
          </a:p>
          <a:p>
            <a:endParaRPr lang="ru-RU" dirty="0"/>
          </a:p>
        </p:txBody>
      </p:sp>
      <p:pic>
        <p:nvPicPr>
          <p:cNvPr id="5" name="Содержимое 7" descr="http://starenie.ru/upload/iblock/cc3399594b82144927f15466cd80efb7.jpg">
            <a:hlinkClick r:id="rId2" tgtFrame="_blank" tooltip="&quot;Увеличить изображение&quot;"/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3357586" cy="407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Хай-тек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Высокие технологии (</a:t>
            </a:r>
            <a:r>
              <a:rPr lang="ru-RU" b="1" dirty="0" err="1" smtClean="0">
                <a:solidFill>
                  <a:srgbClr val="FF0000"/>
                </a:solidFill>
              </a:rPr>
              <a:t>хай-тек</a:t>
            </a:r>
            <a:r>
              <a:rPr lang="ru-RU" b="1" dirty="0" smtClean="0">
                <a:solidFill>
                  <a:srgbClr val="FF0000"/>
                </a:solidFill>
              </a:rPr>
              <a:t>) </a:t>
            </a:r>
            <a:r>
              <a:rPr lang="ru-RU" dirty="0" smtClean="0">
                <a:solidFill>
                  <a:srgbClr val="FF0000"/>
                </a:solidFill>
              </a:rPr>
              <a:t>-  </a:t>
            </a:r>
            <a:r>
              <a:rPr lang="ru-RU" dirty="0" smtClean="0"/>
              <a:t>процессы, основанные на использовании передовых достижений науки.</a:t>
            </a:r>
          </a:p>
          <a:p>
            <a:endParaRPr lang="ru-RU" dirty="0"/>
          </a:p>
        </p:txBody>
      </p:sp>
      <p:pic>
        <p:nvPicPr>
          <p:cNvPr id="5" name="Содержимое 4" descr="0003604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7" y="1970135"/>
            <a:ext cx="3077808" cy="38877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Примеры инноваций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§14. конспект, выучить термины.</a:t>
            </a:r>
          </a:p>
          <a:p>
            <a:r>
              <a:rPr lang="ru-RU" dirty="0" smtClean="0"/>
              <a:t>Найдите информацию о парках высоких технологий США, Западной Европы, России, Китая. Какова задача этих парков? Почему они так называются?  Решению каких задач современного белорусского общества будет способствовать деятельность Парка высоких технологий в РБ?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Наука и жизнь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47199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Наука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это специализированный вид интеллектуальной деятельности людей, который направлен на получение новых знаний о природе, обществе, человеке.</a:t>
            </a:r>
          </a:p>
          <a:p>
            <a:endParaRPr lang="ru-RU" dirty="0"/>
          </a:p>
        </p:txBody>
      </p:sp>
      <p:pic>
        <p:nvPicPr>
          <p:cNvPr id="9" name="Содержимое 8" descr="0003607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2357430"/>
            <a:ext cx="3210842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Компоненты научной деятельности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 Национальная Академия Наук РБ</a:t>
            </a:r>
            <a:endParaRPr lang="ru-RU" dirty="0"/>
          </a:p>
        </p:txBody>
      </p:sp>
      <p:pic>
        <p:nvPicPr>
          <p:cNvPr id="7" name="Содержимое 6" descr="НАН РБ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6349" y="2500306"/>
            <a:ext cx="3810027" cy="285752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 Высшая научная организация в  стране - НАН РБ.</a:t>
            </a:r>
            <a:endParaRPr lang="ru-RU" dirty="0" smtClean="0"/>
          </a:p>
          <a:p>
            <a:r>
              <a:rPr lang="ru-RU" dirty="0" smtClean="0"/>
              <a:t> В ноябре 2007 г.  состоялся  первый съезд ученых РБ.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Задачи развития белорусской науки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/>
              <a:t>Области науки, в которых РБ занимает прочные позиции мирового уровня: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28596" y="2071678"/>
          <a:ext cx="814393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Инновация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Инновация </a:t>
            </a:r>
            <a:r>
              <a:rPr lang="ru-RU" b="1" dirty="0" smtClean="0"/>
              <a:t>- </a:t>
            </a:r>
            <a:r>
              <a:rPr lang="ru-RU" dirty="0" smtClean="0"/>
              <a:t>любая новая идея, реализованная на практике.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Инновации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- любые нововведения, направленные на повышение эффективности человеческой деятельности.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Инновация</a:t>
            </a:r>
            <a:r>
              <a:rPr lang="ru-RU" b="1" dirty="0" smtClean="0"/>
              <a:t> </a:t>
            </a:r>
            <a:r>
              <a:rPr lang="ru-RU" dirty="0" smtClean="0"/>
              <a:t>– внесение чего-либо нового.</a:t>
            </a:r>
          </a:p>
          <a:p>
            <a:endParaRPr lang="ru-RU" dirty="0"/>
          </a:p>
        </p:txBody>
      </p:sp>
      <p:pic>
        <p:nvPicPr>
          <p:cNvPr id="7" name="Содержимое 6" descr="Листы для заметок.bmp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0892" y="4286256"/>
            <a:ext cx="1714512" cy="1714512"/>
          </a:xfrm>
        </p:spPr>
      </p:pic>
      <p:pic>
        <p:nvPicPr>
          <p:cNvPr id="8" name="Рисунок 7" descr="Сах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2357430"/>
            <a:ext cx="1658648" cy="1643074"/>
          </a:xfrm>
          <a:prstGeom prst="rect">
            <a:avLst/>
          </a:prstGeom>
        </p:spPr>
      </p:pic>
      <p:pic>
        <p:nvPicPr>
          <p:cNvPr id="10" name="Рисунок 9" descr="Комп. с мыло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214554"/>
            <a:ext cx="1785950" cy="1785950"/>
          </a:xfrm>
          <a:prstGeom prst="rect">
            <a:avLst/>
          </a:prstGeom>
        </p:spPr>
      </p:pic>
      <p:pic>
        <p:nvPicPr>
          <p:cNvPr id="11" name="Рисунок 10" descr="te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286256"/>
            <a:ext cx="180974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pic>
        <p:nvPicPr>
          <p:cNvPr id="5" name="Содержимое 4" descr="0003602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2643182"/>
            <a:ext cx="3872779" cy="25717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Инновационная деятельность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- </a:t>
            </a:r>
            <a:r>
              <a:rPr lang="ru-RU" dirty="0" err="1" smtClean="0"/>
              <a:t>деятельность</a:t>
            </a:r>
            <a:r>
              <a:rPr lang="ru-RU" dirty="0" smtClean="0"/>
              <a:t>, связанная с  трансформацией  идей ( результатов научных исследований и разработок или иных научных достижений)	 в технологически новые или усовершенствованные продукты и услуги, используемые в практической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Примеры современных инноваций</a:t>
            </a:r>
            <a:endParaRPr lang="ru-RU" dirty="0"/>
          </a:p>
        </p:txBody>
      </p:sp>
      <p:pic>
        <p:nvPicPr>
          <p:cNvPr id="7" name="Содержимое 6" descr="Подзарядка мобиль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4000528" cy="1782053"/>
          </a:xfrm>
        </p:spPr>
      </p:pic>
      <p:pic>
        <p:nvPicPr>
          <p:cNvPr id="8" name="Рисунок 7" descr="Парт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286256"/>
            <a:ext cx="3548069" cy="2277215"/>
          </a:xfrm>
          <a:prstGeom prst="rect">
            <a:avLst/>
          </a:prstGeom>
        </p:spPr>
      </p:pic>
      <p:pic>
        <p:nvPicPr>
          <p:cNvPr id="9" name="Рисунок 8" descr="Стол и стуль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4286256"/>
            <a:ext cx="1785950" cy="2182424"/>
          </a:xfrm>
          <a:prstGeom prst="rect">
            <a:avLst/>
          </a:prstGeom>
        </p:spPr>
      </p:pic>
      <p:pic>
        <p:nvPicPr>
          <p:cNvPr id="10" name="Рисунок 9" descr="Нож для пицц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2214554"/>
            <a:ext cx="2160369" cy="1681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564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Научный потенциал и инновационное развитие РБ</vt:lpstr>
      <vt:lpstr>Наука и жизнь</vt:lpstr>
      <vt:lpstr>Компоненты научной деятельности</vt:lpstr>
      <vt:lpstr> Национальная Академия Наук РБ</vt:lpstr>
      <vt:lpstr>Задачи развития белорусской науки</vt:lpstr>
      <vt:lpstr>Области науки, в которых РБ занимает прочные позиции мирового уровня: </vt:lpstr>
      <vt:lpstr>Инновация</vt:lpstr>
      <vt:lpstr>Инновационная деятельность</vt:lpstr>
      <vt:lpstr>Примеры современных инноваций</vt:lpstr>
      <vt:lpstr>Й.Шумпетер и  инновация</vt:lpstr>
      <vt:lpstr>Виды изменений  (по Й.Шумпетеру)</vt:lpstr>
      <vt:lpstr>Типы инноваций</vt:lpstr>
      <vt:lpstr>Национальная инновационная система</vt:lpstr>
      <vt:lpstr>Направления научного обеспечения инновационного развития: </vt:lpstr>
      <vt:lpstr>Нанотехнология</vt:lpstr>
      <vt:lpstr>Хай-тек</vt:lpstr>
      <vt:lpstr>Примеры инноваций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потенциал и инновационное развитие РБ</dc:title>
  <dc:creator>Артём</dc:creator>
  <cp:lastModifiedBy>Артём</cp:lastModifiedBy>
  <cp:revision>19</cp:revision>
  <dcterms:created xsi:type="dcterms:W3CDTF">2011-08-11T16:03:45Z</dcterms:created>
  <dcterms:modified xsi:type="dcterms:W3CDTF">2012-01-22T21:13:14Z</dcterms:modified>
</cp:coreProperties>
</file>