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B21C-2362-4D59-A47B-DBD8E2FD396E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8E875D13-8F13-4969-A18D-D461AD8D6E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305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B21C-2362-4D59-A47B-DBD8E2FD396E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8E875D13-8F13-4969-A18D-D461AD8D6E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84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B21C-2362-4D59-A47B-DBD8E2FD396E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8E875D13-8F13-4969-A18D-D461AD8D6E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18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B21C-2362-4D59-A47B-DBD8E2FD396E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E875D13-8F13-4969-A18D-D461AD8D6EAF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2206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B21C-2362-4D59-A47B-DBD8E2FD396E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E875D13-8F13-4969-A18D-D461AD8D6E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691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B21C-2362-4D59-A47B-DBD8E2FD396E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5D13-8F13-4969-A18D-D461AD8D6E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15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B21C-2362-4D59-A47B-DBD8E2FD396E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5D13-8F13-4969-A18D-D461AD8D6E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893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B21C-2362-4D59-A47B-DBD8E2FD396E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5D13-8F13-4969-A18D-D461AD8D6E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913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7A1BB21C-2362-4D59-A47B-DBD8E2FD396E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8E875D13-8F13-4969-A18D-D461AD8D6E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60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B21C-2362-4D59-A47B-DBD8E2FD396E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5D13-8F13-4969-A18D-D461AD8D6E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77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B21C-2362-4D59-A47B-DBD8E2FD396E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8E875D13-8F13-4969-A18D-D461AD8D6E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040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B21C-2362-4D59-A47B-DBD8E2FD396E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5D13-8F13-4969-A18D-D461AD8D6E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31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B21C-2362-4D59-A47B-DBD8E2FD396E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5D13-8F13-4969-A18D-D461AD8D6E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972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B21C-2362-4D59-A47B-DBD8E2FD396E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5D13-8F13-4969-A18D-D461AD8D6E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322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B21C-2362-4D59-A47B-DBD8E2FD396E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5D13-8F13-4969-A18D-D461AD8D6E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29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B21C-2362-4D59-A47B-DBD8E2FD396E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5D13-8F13-4969-A18D-D461AD8D6E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139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B21C-2362-4D59-A47B-DBD8E2FD396E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5D13-8F13-4969-A18D-D461AD8D6E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381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BB21C-2362-4D59-A47B-DBD8E2FD396E}" type="datetimeFigureOut">
              <a:rPr lang="ru-RU" smtClean="0"/>
              <a:t>26.11.2017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75D13-8F13-4969-A18D-D461AD8D6E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0915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Электроизоляционные лаки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И что они представляют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5004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1934" y="924150"/>
            <a:ext cx="99760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Электроизоляционные лаки представляют собой коллоидные растворы различных пленкообразующих веществ в специально подобранных органических растворителях.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1934" y="2290117"/>
            <a:ext cx="10783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Пленкообразующими называются такие вещества, которые в результате испарения растворителей и процессов отвердевания (полимеризации) способны образовать твердую пленку.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4204" y="4777945"/>
            <a:ext cx="62484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Пластификаторы</a:t>
            </a:r>
            <a:r>
              <a:rPr lang="ru-RU" dirty="0"/>
              <a:t> — вещества, придающие лаковой пленке эластичность. К ним относятся касторовое масло, жирные кислоты льняного масла и другие маслообразные жидкости.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1934" y="3471418"/>
            <a:ext cx="923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 состав электроизоляционного лака </a:t>
            </a:r>
            <a:r>
              <a:rPr lang="ru-RU" dirty="0" smtClean="0"/>
              <a:t>могут входить </a:t>
            </a:r>
            <a:r>
              <a:rPr lang="ru-RU" dirty="0"/>
              <a:t>пластификаторы и сиккативы.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32605" y="4777945"/>
            <a:ext cx="51176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Сиккативы</a:t>
            </a:r>
            <a:r>
              <a:rPr lang="ru-RU" dirty="0"/>
              <a:t> представляют собой жидкие или твердые вещества, вводимые в некоторые лаки (масляные и др.), чтобы ускорить их высыхание.</a:t>
            </a:r>
          </a:p>
        </p:txBody>
      </p:sp>
    </p:spTree>
    <p:extLst>
      <p:ext uri="{BB962C8B-B14F-4D97-AF65-F5344CB8AC3E}">
        <p14:creationId xmlns:p14="http://schemas.microsoft.com/office/powerpoint/2010/main" val="32669020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984" y="753228"/>
            <a:ext cx="9775198" cy="1080938"/>
          </a:xfrm>
        </p:spPr>
        <p:txBody>
          <a:bodyPr/>
          <a:lstStyle/>
          <a:p>
            <a:pPr algn="ctr"/>
            <a:r>
              <a:rPr lang="ru-RU" b="1" dirty="0"/>
              <a:t>По своему назначению электроизоляционные лаки </a:t>
            </a:r>
            <a:r>
              <a:rPr lang="ru-RU" b="1" dirty="0" smtClean="0"/>
              <a:t>делятся на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sz="2800" b="1" dirty="0"/>
              <a:t>пропиточные</a:t>
            </a:r>
            <a:endParaRPr lang="ru-RU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r>
              <a:rPr lang="ru-RU" dirty="0"/>
              <a:t>П</a:t>
            </a:r>
            <a:r>
              <a:rPr lang="ru-RU" dirty="0" smtClean="0"/>
              <a:t>рименяют </a:t>
            </a:r>
            <a:r>
              <a:rPr lang="ru-RU" dirty="0"/>
              <a:t>для пропитки обмоток в электрических машинах и аппаратах с целью цементации (соединения) витков обмотки друг с другом, а также с целью устранения пористости в изоляции </a:t>
            </a:r>
            <a:r>
              <a:rPr lang="ru-RU" dirty="0" smtClean="0"/>
              <a:t>обмоток.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sz="2800" b="1" dirty="0"/>
              <a:t>покровные</a:t>
            </a:r>
            <a:endParaRPr lang="ru-RU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r>
              <a:rPr lang="ru-RU" dirty="0"/>
              <a:t>П</a:t>
            </a:r>
            <a:r>
              <a:rPr lang="ru-RU" dirty="0" smtClean="0"/>
              <a:t>рименяют </a:t>
            </a:r>
            <a:r>
              <a:rPr lang="ru-RU" dirty="0"/>
              <a:t>для создания на поверхности уже пропитанных обмоток влагостойких или маслостойких лаковых покрытий. К покровным лакам также относятся </a:t>
            </a:r>
            <a:r>
              <a:rPr lang="ru-RU" dirty="0" err="1" smtClean="0"/>
              <a:t>эмальлаки</a:t>
            </a:r>
            <a:r>
              <a:rPr lang="ru-RU" dirty="0"/>
              <a:t>, применяемые для эмалирования обмоточных проводов, а также лаки, применяемые для изоляции листов электротехнической стали в </a:t>
            </a:r>
            <a:r>
              <a:rPr lang="ru-RU" dirty="0" err="1" smtClean="0"/>
              <a:t>магнитопроводах</a:t>
            </a:r>
            <a:r>
              <a:rPr lang="ru-RU" dirty="0"/>
              <a:t>.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ru-RU" sz="2800" b="1" dirty="0"/>
              <a:t>клеящие</a:t>
            </a:r>
            <a:endParaRPr lang="ru-RU" b="1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r>
              <a:rPr lang="ru-RU" dirty="0"/>
              <a:t>П</a:t>
            </a:r>
            <a:r>
              <a:rPr lang="ru-RU" dirty="0" smtClean="0"/>
              <a:t>рименяют </a:t>
            </a:r>
            <a:r>
              <a:rPr lang="ru-RU" dirty="0"/>
              <a:t>для склеивания различных электроизоляционных материалов: листочков слюды (в производстве слоистой слюдяной изоляции), керамики, пластмасс и др. Основное требование, предъявляемое к клеящим лакам, состоит в том, чтобы эти лаки обладали хорошим прилипанием (адгезией) и образовывали бы прочный шов.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02492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Все лаки по способу сушки делятся на две группы</a:t>
            </a:r>
            <a:r>
              <a:rPr lang="ru-RU" dirty="0"/>
              <a:t>: лаки воздушной (холодной) сушки и лаки печной (горячей) сушки.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У </a:t>
            </a:r>
            <a:r>
              <a:rPr lang="ru-RU" b="1" dirty="0"/>
              <a:t>электроизоляционных лаков воздушной сушки</a:t>
            </a:r>
            <a:r>
              <a:rPr lang="ru-RU" dirty="0"/>
              <a:t> отвердевание пленки происходит при комнатной температуре. К лакам воздушной сушки относятся шеллачные, эфироцеллюлозные и некоторые другие.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У </a:t>
            </a:r>
            <a:r>
              <a:rPr lang="ru-RU" b="1" dirty="0"/>
              <a:t>электроизоляционных лаков</a:t>
            </a:r>
            <a:r>
              <a:rPr lang="ru-RU" dirty="0"/>
              <a:t> печной сушки отвердевание пленки возможно лишь при температурах значительно выше комнатной (от 100</a:t>
            </a:r>
            <a:r>
              <a:rPr lang="ru-RU" baseline="30000" dirty="0"/>
              <a:t>о</a:t>
            </a:r>
            <a:r>
              <a:rPr lang="ru-RU" dirty="0"/>
              <a:t>С и выше</a:t>
            </a:r>
            <a:r>
              <a:rPr lang="ru-RU" dirty="0" smtClean="0"/>
              <a:t>).Лаки </a:t>
            </a:r>
            <a:r>
              <a:rPr lang="ru-RU" dirty="0"/>
              <a:t>горячей сушки, как правило, обладают более высокими механическими и электрическими характеристиками.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3071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По лаковой основе электроизоляционные лаки делятся</a:t>
            </a:r>
            <a:r>
              <a:rPr lang="ru-RU" dirty="0"/>
              <a:t> на смоляные, масляные, </a:t>
            </a:r>
            <a:r>
              <a:rPr lang="ru-RU" dirty="0" err="1"/>
              <a:t>масляно</a:t>
            </a:r>
            <a:r>
              <a:rPr lang="ru-RU" dirty="0"/>
              <a:t>-битумные и эфироцеллюлозные.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7666" y="2183027"/>
            <a:ext cx="332808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Смоляные лаки</a:t>
            </a:r>
            <a:r>
              <a:rPr lang="ru-RU" dirty="0"/>
              <a:t> представляют собой растворы природных или синтетических смол в органических растворителях. К смоляным лакам относятся шеллачные, глифталевые, бакелитовые, кремнийорганические и др. Смоляные лаки могут быть термопластичными (</a:t>
            </a:r>
            <a:r>
              <a:rPr lang="ru-RU" dirty="0" err="1"/>
              <a:t>поливинилацеталевые</a:t>
            </a:r>
            <a:r>
              <a:rPr lang="ru-RU" dirty="0"/>
              <a:t>, полихлорвиниловые и др.) и термореактивными (глифталевые, бакелитовые и др.).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85751" y="2183027"/>
            <a:ext cx="274319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Масляные лаки</a:t>
            </a:r>
            <a:r>
              <a:rPr lang="ru-RU" dirty="0"/>
              <a:t> представляют собой растворы растительных (высыхающих и полувысыхающих) масел в органических растворителях. К высыхающим маслам относятся тунговое и льняное масла.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28950" y="2183027"/>
            <a:ext cx="227341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Масляные лаки</a:t>
            </a:r>
            <a:r>
              <a:rPr lang="ru-RU" dirty="0"/>
              <a:t> представляют собой растворы растительных (высыхающих и полувысыхающих) масел в органических растворителях. К высыхающим маслам относятся тунговое и льняное масла.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72149" y="2183027"/>
            <a:ext cx="282006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Эфироцеллюлозные лаки</a:t>
            </a:r>
            <a:r>
              <a:rPr lang="ru-RU" dirty="0"/>
              <a:t> представляют собой растворы эфиров целлюлозы (нитроцеллюлоза, ацетилцеллюлоза и др.) в смеси растворителей (амилацетат, ацетон, спирты и др.). Пленки этих лаков прозрачны, имеют характерный блеск и обладают стойкостью к минеральным маслам, бензину и озону.</a:t>
            </a:r>
          </a:p>
        </p:txBody>
      </p:sp>
    </p:spTree>
    <p:extLst>
      <p:ext uri="{BB962C8B-B14F-4D97-AF65-F5344CB8AC3E}">
        <p14:creationId xmlns:p14="http://schemas.microsoft.com/office/powerpoint/2010/main" val="3068125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64</TotalTime>
  <Words>222</Words>
  <Application>Microsoft Office PowerPoint</Application>
  <PresentationFormat>Широкоэкранный</PresentationFormat>
  <Paragraphs>22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Trebuchet MS</vt:lpstr>
      <vt:lpstr>Берлин</vt:lpstr>
      <vt:lpstr>Электроизоляционные лаки</vt:lpstr>
      <vt:lpstr>Презентация PowerPoint</vt:lpstr>
      <vt:lpstr>По своему назначению электроизоляционные лаки делятся на:</vt:lpstr>
      <vt:lpstr>Все лаки по способу сушки делятся на две группы: лаки воздушной (холодной) сушки и лаки печной (горячей) сушки.</vt:lpstr>
      <vt:lpstr>По лаковой основе электроизоляционные лаки делятся на смоляные, масляные, масляно-битумные и эфироцеллюлозные.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Электроизоляционные лаки</dc:title>
  <dc:creator>Оля</dc:creator>
  <cp:lastModifiedBy>Оля</cp:lastModifiedBy>
  <cp:revision>5</cp:revision>
  <dcterms:created xsi:type="dcterms:W3CDTF">2017-11-26T14:41:50Z</dcterms:created>
  <dcterms:modified xsi:type="dcterms:W3CDTF">2017-11-26T15:46:35Z</dcterms:modified>
</cp:coreProperties>
</file>