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42" r:id="rId20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5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74E9-36BA-4978-88EA-3A71AEB8E80B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044DE-EE18-40B0-B73F-7A942410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9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044DE-EE18-40B0-B73F-7A942410FF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пн 27.12.21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213589" y="3099447"/>
            <a:ext cx="8304806" cy="1952538"/>
            <a:chOff x="1789330" y="1842196"/>
            <a:chExt cx="6228605" cy="9933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084878" y="2099613"/>
              <a:ext cx="5527234" cy="735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«Система питания 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сжатым газом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>
                  <a:ln w="12700">
                    <a:noFill/>
                    <a:prstDash val="solid"/>
                  </a:ln>
                  <a:latin typeface="Arial" pitchFamily="34" charset="0"/>
                  <a:cs typeface="Arial" pitchFamily="34" charset="0"/>
                </a:rPr>
                <a:t>Занятие 29</a:t>
              </a:r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55440" y="980728"/>
            <a:ext cx="432048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673134-C882-4459-B825-16FAE2DD6CE6}"/>
              </a:ext>
            </a:extLst>
          </p:cNvPr>
          <p:cNvSpPr/>
          <p:nvPr/>
        </p:nvSpPr>
        <p:spPr>
          <a:xfrm>
            <a:off x="263352" y="476672"/>
            <a:ext cx="65527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Дизельные двигатели также могут быть переведены на природный газ. Здесь реализуется два подхода: принудительное воспламенение топливно-воздушной смеси (установка системы зажигания вместе с газобаллонным оборудованием); самовоспламенение топливно-воздушной смеси (работа двигателя на смеси дизельного топлива и природного газа). Ввиду высокой стоимости на природный газ переводятся дизельные двигатели автобусов и грузовиков.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68C761-F9EE-45B9-A9E1-22665DB96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48" y="2148874"/>
            <a:ext cx="4876800" cy="3185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4826" y="85001"/>
            <a:ext cx="8017437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Газобаллонное оборудование.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Газобаллонное оборудование (ГБО) для работы на сжатом природном газе объединяет систему питания газом и электронную систему управления. Состав газобаллонного оборудования для серийных и модифицированных автомобилей в основном идентичен и может иметь конструктивные различия в зависимости от конкретного производителя ГБО.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питания природным газом включает заправочную горловину, газовые баллоны, газовую магистраль высокого давления, регулятор давления газа, газовую распределительную магистраль и клапаны подачи газа.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EAE3D1-3BF6-4466-8352-CEEBFEDCA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380935"/>
            <a:ext cx="3369914" cy="2775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107925"/>
            <a:ext cx="58326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5C49F2-1593-404A-8C67-F2C599C258D8}"/>
              </a:ext>
            </a:extLst>
          </p:cNvPr>
          <p:cNvSpPr/>
          <p:nvPr/>
        </p:nvSpPr>
        <p:spPr>
          <a:xfrm>
            <a:off x="203684" y="851467"/>
            <a:ext cx="6096000" cy="55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Заправочная горловина (газозаправочный штуцер) располагается рядом с заливной горловиной топливного бака. Через нее при заправке газ под давлением поступает в газовые баллоны. В зависимости от объема двигателя, конструкции автомобиля устанавливается один или несколько толстостенных газовых баллонов различной емкости. В серийных автомобилях баллоны размещаются, как правило, под днищем автомобиля, в модифицированных автомобилях – в багажном отсеке. Баллоны крепятся к корпусу хомутами.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5F40E-E723-4D83-961A-2252FCA6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177733"/>
            <a:ext cx="5220688" cy="318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4A9616-C3D5-4B2A-AAC0-34BFF3A16084}"/>
              </a:ext>
            </a:extLst>
          </p:cNvPr>
          <p:cNvSpPr/>
          <p:nvPr/>
        </p:nvSpPr>
        <p:spPr>
          <a:xfrm>
            <a:off x="566871" y="116684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баллонов газ по магистрали высокого давления поступает в регулятор давления газа, который обеспечивает снижение давления газа до номинального рабочего давления (7-9 бар). В газобаллонном оборудовании используются регуляторы давления диафрагменного или плунжерного типа. Снижение давления (расширение) газа сопровождается его сильным охлаждением. Для предотвращения замерзания корпус регулятора давления газа включен в систему охлаждения двигателя.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82A55-D093-43FA-91AE-D275F7930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63" y="2813310"/>
            <a:ext cx="4179329" cy="2350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51384" y="421340"/>
            <a:ext cx="56886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номинального рабочего давления поступает в газовую распределительную магистраль и далее к клапанам подачи газа во впускном коллекторе. Клапан подачи газа (в некоторых источниках – газовая форсунка) представляет собой электромагнитный клапан. При подаче тока на катушку электромагнита, поднимается якорь и открывается дозирующее отверстие. Газ в импульсном режиме поступает во впускной коллектор и смешивается с воздухом. При отсутствии тока, пружина удерживает клапан в закрытом положении.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73D6F-CD5D-4D92-8BAE-0D4F2CB70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276872"/>
            <a:ext cx="403411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620688"/>
            <a:ext cx="532859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система управления подачей газа включает входные датчики, блок управления и исполнительные устройства. Для серийных автомобилей система управления подачей газа является расширением системы управления двигателем. Модифицированные автомобили имеют отдельную систему управления.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7A8CF7-AA6E-4B4C-AB98-FF1701A10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61412"/>
            <a:ext cx="3837006" cy="383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404664"/>
            <a:ext cx="7128792" cy="55873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входным датчикам относятся датчик давления в баллоне и датчик давления в газовой распределительной магистрали. Датчик давления в баллоне располагается на регуляторе давления. Он определяет запас газа в баллоне (баллонах) величину заправки газом, а также герметичность баллона (баллонов). Датчик давления в газовой распределительной магистрали определяет давление газа в контуре низкого давления, на основании которого определяется продолжительность открытия клапанов подачи газа.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11EB2-9D1F-4358-AC81-49828FDCF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02" y="2613335"/>
            <a:ext cx="3756008" cy="281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85376" y="249370"/>
            <a:ext cx="590465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1777BD-4D80-43B5-B96F-31DA8CAAAFFA}"/>
              </a:ext>
            </a:extLst>
          </p:cNvPr>
          <p:cNvSpPr/>
          <p:nvPr/>
        </p:nvSpPr>
        <p:spPr>
          <a:xfrm>
            <a:off x="620877" y="1340768"/>
            <a:ext cx="6096000" cy="45122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от датчиков поступают в электронный блок управления. В своей работе блок управления использует информацию от других датчиков систему управления двигателем: частоты вращения коленчатого вала, положения дроссельной заслонки, кислородного датчика и др.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4EDE9-FB2F-4AAE-A06E-0AF5BB578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761412"/>
            <a:ext cx="3837006" cy="383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8527" y="489734"/>
            <a:ext cx="783270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заложенным алгоритмом блок управления выполняет рад функций: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управление впрыском газа (в зависимости от числа оборотов двигателя, нагрузки, качества и давления газа);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лямбда-регулирование работы на газе (обеспечение работы на гомогенной смеси, адаптация качества газа);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холодный пуск двигателя (при температуре воздуха ниже 10оС запуск двигателя производится на бензине);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аварийный пуск двигателя (если в течение нескольких секунд не производится запуск на газе, производится запуск на бензине).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Перечисленные функции реализуются с помощью исполнительных устройств: клапанов подачи газа, запорных клапанов на баллонах, клапане высокого давления в регуляторе давления.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4588D-9FB5-4D93-BD2A-43DFA6BF7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34" y="2583738"/>
            <a:ext cx="3632628" cy="271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51384" y="249370"/>
            <a:ext cx="633670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газ является самым экологичным ископаемым топливом. Использование природного газа в автомобилях позволяет снизить содержание в выхлопе углекислого газа на 25%, угарного газа на 75%. Основным компонентом природного газа выступает метан. Природный газ храниться под давлением 200 бар, поэтому другое его название – сжатый (компримированный) природный газ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Compressed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CNG). В настоящее время свыше 15 миллионов автомобилей в мире эксплуатируется на природном газе.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418BC-FD1A-41C5-9E75-6C6041CD3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8" y="2581516"/>
            <a:ext cx="3973759" cy="2649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447252"/>
            <a:ext cx="8402399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78A88-B8D1-405B-BD2A-B8AC60F8342C}"/>
              </a:ext>
            </a:extLst>
          </p:cNvPr>
          <p:cNvSpPr/>
          <p:nvPr/>
        </p:nvSpPr>
        <p:spPr>
          <a:xfrm>
            <a:off x="672801" y="825372"/>
            <a:ext cx="57832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преимуществом природного газа является его низкая цена (метан в 2-3 раза дешевле бензина). К недостаткам использования природного газа можно отнести падение мощности автомобиля (до 20% в зависимости от конструкции), неразвитая сеть заправочных станций в России, повышенный износ клапанов при работе двигателя на газе, высокая стоимость газобаллонного оборудования.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E0C6D-59BD-4E8B-8F3F-E9F37DB4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9" y="1728994"/>
            <a:ext cx="4437112" cy="443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392" y="860514"/>
            <a:ext cx="77490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необходимо сказать о безопасности автомобилей на природном газе. Исследования немецкого автомобильного клуба (ADAC) показали, что риск возникновения пожара при лобовом и боковом ударе транспортного средства не увеличивается. То есть при аварии автомобиль, работающий на природном газе, ведет себя как обычный автомобиль.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виды автомобилей на природном газе: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серийные автомобили (выпущенные серийно на заводах автопроизводителей);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модифицированные автомобили (переоборудованные на специализированных предприятиях).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5D72A-873E-456C-999E-AF2FA3E8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500383"/>
            <a:ext cx="3597762" cy="2144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284" y="547571"/>
            <a:ext cx="56593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Серийные автомобили на природном газе.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Серийные автомобили на природном газе выпускаются в двух вариантах исполнения: двухтопливные (газ и бензин используются на равных правах, имеется возможность переключения режимов)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монотопливные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(основное топливо газ, имеется аварийный бензобак, автоматическое переключение на бензин).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Монотопливные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автомобили лучше приспособлены для работы на природном газе, у них оптимальный расход топлива и низкий уровень вредных выбросов.</a:t>
            </a:r>
            <a:endParaRPr lang="ru-RU" sz="4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CF2D1A-0F83-4A3E-86AE-2BA7F8AE2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277851"/>
            <a:ext cx="4603440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7452" y="412686"/>
            <a:ext cx="768936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перевода на природный газ автопроизводители используют имеющиеся бензиновые двигатели (двигатели с искровым зажиганием). 	Наилучшим образом для перевода на газ приспособлены двигатели с турбонаддувом. Адаптация работы турбокомпрессора (большее сжатие, дополнительное давление наддува) позволяет добиться одинаковой для газа и бензина характеристики мощности и крутящего момента двигателя.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CF0BBD-98CA-4DA4-AA1B-2A5C2FA63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380935"/>
            <a:ext cx="3723822" cy="2484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653401"/>
            <a:ext cx="748883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сжатого природного газа являются повышенная детонационная стойкость (октановое число 130) и отсутствие смазывающих свойств, что приводит к повышенным нагрузкам на двигатель. Для противодействия перечисленным факторам в механическую часть двигателя вносятся различные изменения, повышающие прочность отдельных элементов и узлов (поршневых пальцев и колец, шатунных вкладышей, направляющих и седел клапанов). При необходимости повышается теплопроводность бензиновых форсунок, увеличивается производительность водяного и масляного насосов, заменяются свечи зажигания.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3FB69-F38E-4415-A5FB-4283688A8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276872"/>
            <a:ext cx="3883218" cy="30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79376" y="712074"/>
            <a:ext cx="62646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Серийные автомобили на природном газе предлагают большинство автопроизводителей, в том числе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BMW,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Citroen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Chevrolet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Fiat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Hyundai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Opel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Peugeot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Toyota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Volkswagen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Volvo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Автомобили реализуются в регионах, где использование природного газа наиболее распространено.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FC5A15-6A21-485C-A93F-EEBC15015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65" y="2636912"/>
            <a:ext cx="4813828" cy="2670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5360" y="633458"/>
            <a:ext cx="7257679" cy="12491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09675F-D033-4F6E-BA0E-37894A5F28DE}"/>
              </a:ext>
            </a:extLst>
          </p:cNvPr>
          <p:cNvSpPr/>
          <p:nvPr/>
        </p:nvSpPr>
        <p:spPr>
          <a:xfrm>
            <a:off x="551384" y="920621"/>
            <a:ext cx="58456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Модифицированные автомобили на природном газе.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Теоретически все автомобили с бензиновым двигателем могут быть переоборудованы для работы на природном газе. Специализированные центры предлагают установку газобаллонного оборудования на природном газе от различных производителей. В результате вы получаете двухтопливный автомобиль, способный работать на газе и бензине. Ввиду высокой стоимости газобаллонное оборудование на природном газе устанавливается, в основном, на коммерческий транспорт (такси, автобус, грузовые автомобили), где оно быстрее окупается и позволяет получить существенную выгоду.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A0C6F-BC94-405E-AE6F-C399C3C8A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36" y="2332630"/>
            <a:ext cx="4876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134</Words>
  <Application>Microsoft Office PowerPoint</Application>
  <PresentationFormat>Широкоэкранный</PresentationFormat>
  <Paragraphs>46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214</cp:revision>
  <cp:lastPrinted>2018-06-19T14:05:00Z</cp:lastPrinted>
  <dcterms:created xsi:type="dcterms:W3CDTF">2018-06-15T09:41:37Z</dcterms:created>
  <dcterms:modified xsi:type="dcterms:W3CDTF">2021-12-27T17:55:57Z</dcterms:modified>
</cp:coreProperties>
</file>